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61BB0-11EF-4496-BAEF-32AF7D2A8BCD}" type="datetimeFigureOut">
              <a:rPr lang="it-IT" smtClean="0"/>
              <a:t>18/06/2015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F8F6-1D88-4376-9E1E-AF6959B1CF49}" type="slidenum">
              <a:rPr lang="it-IT" smtClean="0"/>
              <a:t>‹N›</a:t>
            </a:fld>
            <a:endParaRPr lang="it-IT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Toro Pampa 2014</a:t>
            </a:r>
            <a:br>
              <a:rPr lang="it-IT" dirty="0" smtClean="0"/>
            </a:br>
            <a:r>
              <a:rPr lang="it-IT" sz="3600" dirty="0"/>
              <a:t>D</a:t>
            </a:r>
            <a:r>
              <a:rPr lang="it-IT" sz="3600" dirty="0" smtClean="0"/>
              <a:t>ipartimento di Alto Paraguay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Progetto di danza classica e moderna</a:t>
            </a:r>
            <a:endParaRPr lang="it-IT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9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83"/>
    </mc:Choice>
    <mc:Fallback>
      <p:transition spd="slow" advTm="9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Le prove delle allieve più grandi</a:t>
            </a:r>
            <a:br>
              <a:rPr lang="it-IT" sz="2400" dirty="0" smtClean="0"/>
            </a:br>
            <a:r>
              <a:rPr lang="it-IT" sz="2400" dirty="0" smtClean="0"/>
              <a:t>(sbarra di danza classica)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31775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allieve della scuola superiore e media (con la maestra)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78983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comunità di Toro Pampa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600201"/>
            <a:ext cx="3096343" cy="262088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419872" cy="256490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76"/>
    </mc:Choice>
    <mc:Fallback>
      <p:transition spd="slow" advTm="12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comunità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1"/>
            <a:ext cx="2873293" cy="215497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556793"/>
            <a:ext cx="3096343" cy="21602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77162"/>
            <a:ext cx="3851920" cy="28889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68" y="3877162"/>
            <a:ext cx="3851920" cy="288894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4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7"/>
    </mc:Choice>
    <mc:Fallback>
      <p:transition spd="slow" advTm="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scuola e gli allievi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  <p:sp>
        <p:nvSpPr>
          <p:cNvPr id="5" name="CasellaDiTesto 4"/>
          <p:cNvSpPr txBox="1"/>
          <p:nvPr/>
        </p:nvSpPr>
        <p:spPr>
          <a:xfrm>
            <a:off x="7812360" y="1844824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scuola superiore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10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4525"/>
            <a:ext cx="3456384" cy="4547946"/>
          </a:xfrm>
        </p:spPr>
      </p:pic>
      <p:sp>
        <p:nvSpPr>
          <p:cNvPr id="5" name="CasellaDiTesto 4"/>
          <p:cNvSpPr txBox="1"/>
          <p:nvPr/>
        </p:nvSpPr>
        <p:spPr>
          <a:xfrm>
            <a:off x="4788024" y="4046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scuola elementare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067944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progetto di orto scolastico</a:t>
            </a:r>
            <a:br>
              <a:rPr lang="it-IT" dirty="0" smtClean="0"/>
            </a:br>
            <a:r>
              <a:rPr lang="it-IT" dirty="0" smtClean="0"/>
              <a:t>e di purificazione dell’acqua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590528" cy="36004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32048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saggio finale di danza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46111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4" y="1340768"/>
            <a:ext cx="7926506" cy="5174035"/>
          </a:xfrm>
        </p:spPr>
      </p:pic>
      <p:sp>
        <p:nvSpPr>
          <p:cNvPr id="5" name="CasellaDiTesto 4"/>
          <p:cNvSpPr txBox="1"/>
          <p:nvPr/>
        </p:nvSpPr>
        <p:spPr>
          <a:xfrm>
            <a:off x="1391460" y="18864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Gli allievi della scuola elementare</a:t>
            </a:r>
          </a:p>
          <a:p>
            <a:r>
              <a:rPr lang="it-IT" sz="2000" dirty="0" smtClean="0"/>
              <a:t>(propedeutica alla danza e all’acrobatica)</a:t>
            </a:r>
          </a:p>
          <a:p>
            <a:r>
              <a:rPr lang="it-IT" sz="2000" dirty="0" smtClean="0"/>
              <a:t>Il loro corso è stato fatto su richiesta esplicita dei bambini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8704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700808"/>
            <a:ext cx="7335519" cy="4961519"/>
          </a:xfrm>
        </p:spPr>
      </p:pic>
      <p:sp>
        <p:nvSpPr>
          <p:cNvPr id="5" name="CasellaDiTesto 4"/>
          <p:cNvSpPr txBox="1"/>
          <p:nvPr/>
        </p:nvSpPr>
        <p:spPr>
          <a:xfrm>
            <a:off x="1403648" y="404664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 allieve della scuola elementare</a:t>
            </a:r>
          </a:p>
          <a:p>
            <a:r>
              <a:rPr lang="it-IT" sz="2400" dirty="0" smtClean="0"/>
              <a:t>(propedeutica alla danza)</a:t>
            </a:r>
          </a:p>
          <a:p>
            <a:r>
              <a:rPr lang="it-IT" dirty="0" smtClean="0"/>
              <a:t>I vestiti sono stati preparati dalle nonne e mamme.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380262"/>
      </p:ext>
    </p:extLst>
  </p:cSld>
  <p:clrMapOvr>
    <a:masterClrMapping/>
  </p:clrMapOvr>
</p:sld>
</file>

<file path=ppt/theme/theme1.xml><?xml version="1.0" encoding="utf-8"?>
<a:theme xmlns:a="http://schemas.openxmlformats.org/drawingml/2006/main" name="Estate">
  <a:themeElements>
    <a:clrScheme name="Estate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Estate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ta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Estate</Template>
  <TotalTime>16</TotalTime>
  <Words>98</Words>
  <Application>Microsoft Office PowerPoint</Application>
  <PresentationFormat>Presentazione su schermo (4:3)</PresentationFormat>
  <Paragraphs>17</Paragraphs>
  <Slides>11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Estate</vt:lpstr>
      <vt:lpstr>Toro Pampa 2014 Dipartimento di Alto Paraguay</vt:lpstr>
      <vt:lpstr>La comunità di Toro Pampa</vt:lpstr>
      <vt:lpstr>La comunità</vt:lpstr>
      <vt:lpstr>La scuola e gli allievi</vt:lpstr>
      <vt:lpstr>Presentazione standard di PowerPoint</vt:lpstr>
      <vt:lpstr>Il progetto di orto scolastico e di purificazione dell’acqua</vt:lpstr>
      <vt:lpstr>Il saggio finale di danza</vt:lpstr>
      <vt:lpstr>Presentazione standard di PowerPoint</vt:lpstr>
      <vt:lpstr>Presentazione standard di PowerPoint</vt:lpstr>
      <vt:lpstr>Le prove delle allieve più grandi (sbarra di danza classica)</vt:lpstr>
      <vt:lpstr>Le allieve della scuola superiore e media (con la maestra)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Toro Pampa 2014 Dipartimento di Alto Paraguay</dc:title>
  <dc:creator>isabel</dc:creator>
  <cp:lastModifiedBy>isabel</cp:lastModifiedBy>
  <cp:revision>2</cp:revision>
  <dcterms:created xsi:type="dcterms:W3CDTF">2015-06-18T15:24:42Z</dcterms:created>
  <dcterms:modified xsi:type="dcterms:W3CDTF">2015-06-18T15:41:15Z</dcterms:modified>
</cp:coreProperties>
</file>