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5" r:id="rId2"/>
    <p:sldId id="274" r:id="rId3"/>
    <p:sldId id="289" r:id="rId4"/>
    <p:sldId id="290" r:id="rId5"/>
    <p:sldId id="291" r:id="rId6"/>
    <p:sldId id="292" r:id="rId7"/>
    <p:sldId id="276" r:id="rId8"/>
    <p:sldId id="298" r:id="rId9"/>
    <p:sldId id="284" r:id="rId10"/>
    <p:sldId id="295" r:id="rId11"/>
    <p:sldId id="299" r:id="rId12"/>
    <p:sldId id="300" r:id="rId13"/>
    <p:sldId id="301" r:id="rId14"/>
    <p:sldId id="302" r:id="rId15"/>
    <p:sldId id="303" r:id="rId16"/>
    <p:sldId id="304" r:id="rId17"/>
    <p:sldId id="305" r:id="rId1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79559" autoAdjust="0"/>
  </p:normalViewPr>
  <p:slideViewPr>
    <p:cSldViewPr>
      <p:cViewPr varScale="1">
        <p:scale>
          <a:sx n="97" d="100"/>
          <a:sy n="97" d="100"/>
        </p:scale>
        <p:origin x="246" y="90"/>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89" d="100"/>
          <a:sy n="89" d="100"/>
        </p:scale>
        <p:origin x="37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02359-E29E-4A2D-ACAC-4DCAC351BAD4}" type="doc">
      <dgm:prSet loTypeId="urn:microsoft.com/office/officeart/2005/8/layout/orgChart1" loCatId="hierarchy" qsTypeId="urn:microsoft.com/office/officeart/2005/8/quickstyle/simple1" qsCatId="simple" csTypeId="urn:microsoft.com/office/officeart/2005/8/colors/accent0_3" csCatId="mainScheme" phldr="1"/>
      <dgm:spPr/>
      <dgm:t>
        <a:bodyPr rtlCol="0"/>
        <a:lstStyle/>
        <a:p>
          <a:pPr rtl="0"/>
          <a:endParaRPr lang="en-US"/>
        </a:p>
      </dgm:t>
    </dgm:pt>
    <dgm:pt modelId="{1AE76108-91FB-44D8-8A89-B8E208F7E5CA}">
      <dgm:prSet phldrT="[Text]" custT="1"/>
      <dgm:spPr/>
      <dgm:t>
        <a:bodyPr rtlCol="0"/>
        <a:lstStyle/>
        <a:p>
          <a:pPr rtl="0"/>
          <a:r>
            <a:rPr lang="it" sz="1900" dirty="0" smtClean="0"/>
            <a:t>[Beppino Di Giusto] </a:t>
          </a:r>
          <a:r>
            <a:rPr lang="it" sz="1900" dirty="0"/>
            <a:t>Project Manager</a:t>
          </a:r>
        </a:p>
      </dgm:t>
    </dgm:pt>
    <dgm:pt modelId="{FB6FE0FF-6322-4547-93AB-8311BC623C08}" type="parTrans" cxnId="{14EE8AC3-0110-4526-90CC-06B68394D9E2}">
      <dgm:prSet/>
      <dgm:spPr/>
      <dgm:t>
        <a:bodyPr rtlCol="0"/>
        <a:lstStyle/>
        <a:p>
          <a:pPr rtl="0"/>
          <a:endParaRPr lang="en-US" sz="2200"/>
        </a:p>
      </dgm:t>
    </dgm:pt>
    <dgm:pt modelId="{0D0D4CAD-4648-4F86-96D2-249E348C9951}" type="sibTrans" cxnId="{14EE8AC3-0110-4526-90CC-06B68394D9E2}">
      <dgm:prSet/>
      <dgm:spPr/>
      <dgm:t>
        <a:bodyPr rtlCol="0"/>
        <a:lstStyle/>
        <a:p>
          <a:pPr rtl="0"/>
          <a:endParaRPr lang="en-US" sz="2200"/>
        </a:p>
      </dgm:t>
    </dgm:pt>
    <dgm:pt modelId="{5F5A6335-6630-4D71-8A8D-82747DBEDD02}" type="asst">
      <dgm:prSet phldrT="[Text]" custT="1"/>
      <dgm:spPr/>
      <dgm:t>
        <a:bodyPr rtlCol="0"/>
        <a:lstStyle/>
        <a:p>
          <a:pPr rtl="0"/>
          <a:r>
            <a:rPr lang="it" sz="1900" dirty="0" smtClean="0"/>
            <a:t>[Consulente fiscale ] </a:t>
          </a:r>
          <a:r>
            <a:rPr lang="it" sz="1900" dirty="0"/>
            <a:t>Assistente amministrativo</a:t>
          </a:r>
        </a:p>
      </dgm:t>
    </dgm:pt>
    <dgm:pt modelId="{1D68A030-C6F3-413B-8622-5590D9ED1D15}" type="parTrans" cxnId="{D9315502-9429-4195-A4A9-CF2CAF046280}">
      <dgm:prSet/>
      <dgm:spPr/>
      <dgm:t>
        <a:bodyPr rtlCol="0"/>
        <a:lstStyle/>
        <a:p>
          <a:pPr rtl="0"/>
          <a:endParaRPr lang="en-US" sz="2200"/>
        </a:p>
      </dgm:t>
    </dgm:pt>
    <dgm:pt modelId="{A1EBADD5-FED1-449B-BA17-8D2135A730AD}" type="sibTrans" cxnId="{D9315502-9429-4195-A4A9-CF2CAF046280}">
      <dgm:prSet/>
      <dgm:spPr/>
      <dgm:t>
        <a:bodyPr rtlCol="0"/>
        <a:lstStyle/>
        <a:p>
          <a:pPr rtl="0"/>
          <a:endParaRPr lang="en-US" sz="2200"/>
        </a:p>
      </dgm:t>
    </dgm:pt>
    <dgm:pt modelId="{292949A4-AA05-4E18-B3F5-1798B9517995}">
      <dgm:prSet phldrT="[Text]" custT="1"/>
      <dgm:spPr/>
      <dgm:t>
        <a:bodyPr rtlCol="0"/>
        <a:lstStyle/>
        <a:p>
          <a:pPr rtl="0"/>
          <a:r>
            <a:rPr lang="it" sz="1900" dirty="0" smtClean="0"/>
            <a:t>[Da definire ] Finanziatore</a:t>
          </a:r>
          <a:endParaRPr lang="it" sz="1900" dirty="0"/>
        </a:p>
      </dgm:t>
    </dgm:pt>
    <dgm:pt modelId="{480A263B-CD14-423A-A0E1-102EAB428708}" type="parTrans" cxnId="{96B205B4-5F7B-470F-9F70-6B6E2AA23B87}">
      <dgm:prSet/>
      <dgm:spPr/>
      <dgm:t>
        <a:bodyPr rtlCol="0"/>
        <a:lstStyle/>
        <a:p>
          <a:pPr rtl="0"/>
          <a:endParaRPr lang="en-US" sz="2200"/>
        </a:p>
      </dgm:t>
    </dgm:pt>
    <dgm:pt modelId="{95DB1844-9FB2-42CD-B947-48E4C21612F4}" type="sibTrans" cxnId="{96B205B4-5F7B-470F-9F70-6B6E2AA23B87}">
      <dgm:prSet/>
      <dgm:spPr/>
      <dgm:t>
        <a:bodyPr rtlCol="0"/>
        <a:lstStyle/>
        <a:p>
          <a:pPr rtl="0"/>
          <a:endParaRPr lang="en-US" sz="2200"/>
        </a:p>
      </dgm:t>
    </dgm:pt>
    <dgm:pt modelId="{28A0B37A-BED0-495D-9DE0-5C3EB254BD9C}">
      <dgm:prSet phldrT="[Text]" custT="1"/>
      <dgm:spPr/>
      <dgm:t>
        <a:bodyPr rtlCol="0"/>
        <a:lstStyle/>
        <a:p>
          <a:pPr rtl="0"/>
          <a:r>
            <a:rPr lang="it" sz="1900" dirty="0" smtClean="0"/>
            <a:t>[ Da definire] responsabile di Cantiere</a:t>
          </a:r>
          <a:endParaRPr lang="it" sz="1900" dirty="0"/>
        </a:p>
      </dgm:t>
    </dgm:pt>
    <dgm:pt modelId="{A9367425-E34E-4C76-9930-ADFAEE130305}" type="parTrans" cxnId="{8AB5A839-2EFC-4189-B42A-B729FAF8A55B}">
      <dgm:prSet/>
      <dgm:spPr/>
      <dgm:t>
        <a:bodyPr rtlCol="0"/>
        <a:lstStyle/>
        <a:p>
          <a:pPr rtl="0"/>
          <a:endParaRPr lang="en-US" sz="2200"/>
        </a:p>
      </dgm:t>
    </dgm:pt>
    <dgm:pt modelId="{E517DD1E-2D47-4B97-AEE7-47F17CA57721}" type="sibTrans" cxnId="{8AB5A839-2EFC-4189-B42A-B729FAF8A55B}">
      <dgm:prSet/>
      <dgm:spPr/>
      <dgm:t>
        <a:bodyPr rtlCol="0"/>
        <a:lstStyle/>
        <a:p>
          <a:pPr rtl="0"/>
          <a:endParaRPr lang="en-US" sz="2200"/>
        </a:p>
      </dgm:t>
    </dgm:pt>
    <dgm:pt modelId="{24932D62-51B8-4D71-A5FA-4BD57552139C}" type="pres">
      <dgm:prSet presAssocID="{78502359-E29E-4A2D-ACAC-4DCAC351BAD4}" presName="hierChild1" presStyleCnt="0">
        <dgm:presLayoutVars>
          <dgm:orgChart val="1"/>
          <dgm:chPref val="1"/>
          <dgm:dir/>
          <dgm:animOne val="branch"/>
          <dgm:animLvl val="lvl"/>
          <dgm:resizeHandles/>
        </dgm:presLayoutVars>
      </dgm:prSet>
      <dgm:spPr/>
      <dgm:t>
        <a:bodyPr/>
        <a:lstStyle/>
        <a:p>
          <a:endParaRPr lang="it-IT"/>
        </a:p>
      </dgm:t>
    </dgm:pt>
    <dgm:pt modelId="{63487077-536E-4911-8464-54721A48DE05}" type="pres">
      <dgm:prSet presAssocID="{1AE76108-91FB-44D8-8A89-B8E208F7E5CA}" presName="hierRoot1" presStyleCnt="0">
        <dgm:presLayoutVars>
          <dgm:hierBranch val="init"/>
        </dgm:presLayoutVars>
      </dgm:prSet>
      <dgm:spPr/>
    </dgm:pt>
    <dgm:pt modelId="{342D541C-5030-4F91-A070-844941CA9444}" type="pres">
      <dgm:prSet presAssocID="{1AE76108-91FB-44D8-8A89-B8E208F7E5CA}" presName="rootComposite1" presStyleCnt="0"/>
      <dgm:spPr/>
    </dgm:pt>
    <dgm:pt modelId="{B4F9536A-212F-4EE6-8E36-1F7330E5587D}" type="pres">
      <dgm:prSet presAssocID="{1AE76108-91FB-44D8-8A89-B8E208F7E5CA}" presName="rootText1" presStyleLbl="node0" presStyleIdx="0" presStyleCnt="1">
        <dgm:presLayoutVars>
          <dgm:chPref val="3"/>
        </dgm:presLayoutVars>
      </dgm:prSet>
      <dgm:spPr/>
      <dgm:t>
        <a:bodyPr/>
        <a:lstStyle/>
        <a:p>
          <a:endParaRPr lang="it-IT"/>
        </a:p>
      </dgm:t>
    </dgm:pt>
    <dgm:pt modelId="{B4EA89FA-F4C3-4343-B0EA-03CE8E80571B}" type="pres">
      <dgm:prSet presAssocID="{1AE76108-91FB-44D8-8A89-B8E208F7E5CA}" presName="rootConnector1" presStyleLbl="node1" presStyleIdx="0" presStyleCnt="0"/>
      <dgm:spPr/>
      <dgm:t>
        <a:bodyPr/>
        <a:lstStyle/>
        <a:p>
          <a:endParaRPr lang="it-IT"/>
        </a:p>
      </dgm:t>
    </dgm:pt>
    <dgm:pt modelId="{D1F0577B-7768-4685-A52C-86010901C5D7}" type="pres">
      <dgm:prSet presAssocID="{1AE76108-91FB-44D8-8A89-B8E208F7E5CA}" presName="hierChild2" presStyleCnt="0"/>
      <dgm:spPr/>
    </dgm:pt>
    <dgm:pt modelId="{ED86A04F-8E18-4C09-847D-FF6943170D74}" type="pres">
      <dgm:prSet presAssocID="{480A263B-CD14-423A-A0E1-102EAB428708}" presName="Name37" presStyleLbl="parChTrans1D2" presStyleIdx="0" presStyleCnt="3"/>
      <dgm:spPr/>
      <dgm:t>
        <a:bodyPr/>
        <a:lstStyle/>
        <a:p>
          <a:endParaRPr lang="it-IT"/>
        </a:p>
      </dgm:t>
    </dgm:pt>
    <dgm:pt modelId="{EFB687C1-0A36-4EE0-869B-BE082DC4B4F5}" type="pres">
      <dgm:prSet presAssocID="{292949A4-AA05-4E18-B3F5-1798B9517995}" presName="hierRoot2" presStyleCnt="0">
        <dgm:presLayoutVars>
          <dgm:hierBranch val="init"/>
        </dgm:presLayoutVars>
      </dgm:prSet>
      <dgm:spPr/>
    </dgm:pt>
    <dgm:pt modelId="{B3B2FC3E-37B1-4887-B44A-51C1D04E725F}" type="pres">
      <dgm:prSet presAssocID="{292949A4-AA05-4E18-B3F5-1798B9517995}" presName="rootComposite" presStyleCnt="0"/>
      <dgm:spPr/>
    </dgm:pt>
    <dgm:pt modelId="{7174A553-29A2-4360-80CF-40A80BE1E5E1}" type="pres">
      <dgm:prSet presAssocID="{292949A4-AA05-4E18-B3F5-1798B9517995}" presName="rootText" presStyleLbl="node2" presStyleIdx="0" presStyleCnt="2">
        <dgm:presLayoutVars>
          <dgm:chPref val="3"/>
        </dgm:presLayoutVars>
      </dgm:prSet>
      <dgm:spPr/>
      <dgm:t>
        <a:bodyPr/>
        <a:lstStyle/>
        <a:p>
          <a:endParaRPr lang="it-IT"/>
        </a:p>
      </dgm:t>
    </dgm:pt>
    <dgm:pt modelId="{D164376A-6279-4F34-8FAC-9C7E5143D544}" type="pres">
      <dgm:prSet presAssocID="{292949A4-AA05-4E18-B3F5-1798B9517995}" presName="rootConnector" presStyleLbl="node2" presStyleIdx="0" presStyleCnt="2"/>
      <dgm:spPr/>
      <dgm:t>
        <a:bodyPr/>
        <a:lstStyle/>
        <a:p>
          <a:endParaRPr lang="it-IT"/>
        </a:p>
      </dgm:t>
    </dgm:pt>
    <dgm:pt modelId="{8C825E58-14E8-483E-9F7B-AA1792C01D88}" type="pres">
      <dgm:prSet presAssocID="{292949A4-AA05-4E18-B3F5-1798B9517995}" presName="hierChild4" presStyleCnt="0"/>
      <dgm:spPr/>
    </dgm:pt>
    <dgm:pt modelId="{DE7C342C-0614-40D9-A99C-12D7AD9BC715}" type="pres">
      <dgm:prSet presAssocID="{292949A4-AA05-4E18-B3F5-1798B9517995}" presName="hierChild5" presStyleCnt="0"/>
      <dgm:spPr/>
    </dgm:pt>
    <dgm:pt modelId="{49F27310-186D-41EB-B0D9-B311379F2447}" type="pres">
      <dgm:prSet presAssocID="{A9367425-E34E-4C76-9930-ADFAEE130305}" presName="Name37" presStyleLbl="parChTrans1D2" presStyleIdx="1" presStyleCnt="3"/>
      <dgm:spPr/>
      <dgm:t>
        <a:bodyPr/>
        <a:lstStyle/>
        <a:p>
          <a:endParaRPr lang="it-IT"/>
        </a:p>
      </dgm:t>
    </dgm:pt>
    <dgm:pt modelId="{DD37C9DD-498D-4BBC-B3E4-1EA4D5759522}" type="pres">
      <dgm:prSet presAssocID="{28A0B37A-BED0-495D-9DE0-5C3EB254BD9C}" presName="hierRoot2" presStyleCnt="0">
        <dgm:presLayoutVars>
          <dgm:hierBranch val="init"/>
        </dgm:presLayoutVars>
      </dgm:prSet>
      <dgm:spPr/>
    </dgm:pt>
    <dgm:pt modelId="{5D52FA1C-A3E5-4CA3-8F7A-23BAFF63DCA7}" type="pres">
      <dgm:prSet presAssocID="{28A0B37A-BED0-495D-9DE0-5C3EB254BD9C}" presName="rootComposite" presStyleCnt="0"/>
      <dgm:spPr/>
    </dgm:pt>
    <dgm:pt modelId="{08335018-97AA-460E-A117-81DBA3DD3BA6}" type="pres">
      <dgm:prSet presAssocID="{28A0B37A-BED0-495D-9DE0-5C3EB254BD9C}" presName="rootText" presStyleLbl="node2" presStyleIdx="1" presStyleCnt="2">
        <dgm:presLayoutVars>
          <dgm:chPref val="3"/>
        </dgm:presLayoutVars>
      </dgm:prSet>
      <dgm:spPr/>
      <dgm:t>
        <a:bodyPr/>
        <a:lstStyle/>
        <a:p>
          <a:endParaRPr lang="it-IT"/>
        </a:p>
      </dgm:t>
    </dgm:pt>
    <dgm:pt modelId="{65D0D12C-4679-4F26-9710-FD8E514589D1}" type="pres">
      <dgm:prSet presAssocID="{28A0B37A-BED0-495D-9DE0-5C3EB254BD9C}" presName="rootConnector" presStyleLbl="node2" presStyleIdx="1" presStyleCnt="2"/>
      <dgm:spPr/>
      <dgm:t>
        <a:bodyPr/>
        <a:lstStyle/>
        <a:p>
          <a:endParaRPr lang="it-IT"/>
        </a:p>
      </dgm:t>
    </dgm:pt>
    <dgm:pt modelId="{8EB97B11-FBCA-4B4E-B19F-53DF3AFDD2F3}" type="pres">
      <dgm:prSet presAssocID="{28A0B37A-BED0-495D-9DE0-5C3EB254BD9C}" presName="hierChild4" presStyleCnt="0"/>
      <dgm:spPr/>
    </dgm:pt>
    <dgm:pt modelId="{02C81350-F8A1-4EAC-834A-37E8A0F9D7A0}" type="pres">
      <dgm:prSet presAssocID="{28A0B37A-BED0-495D-9DE0-5C3EB254BD9C}" presName="hierChild5" presStyleCnt="0"/>
      <dgm:spPr/>
    </dgm:pt>
    <dgm:pt modelId="{53425F9F-A766-4F4F-BE7E-8967A57E25F5}" type="pres">
      <dgm:prSet presAssocID="{1AE76108-91FB-44D8-8A89-B8E208F7E5CA}" presName="hierChild3" presStyleCnt="0"/>
      <dgm:spPr/>
    </dgm:pt>
    <dgm:pt modelId="{68C4EFF2-445F-4267-8276-3476572E2322}" type="pres">
      <dgm:prSet presAssocID="{1D68A030-C6F3-413B-8622-5590D9ED1D15}" presName="Name111" presStyleLbl="parChTrans1D2" presStyleIdx="2" presStyleCnt="3"/>
      <dgm:spPr/>
      <dgm:t>
        <a:bodyPr/>
        <a:lstStyle/>
        <a:p>
          <a:endParaRPr lang="it-IT"/>
        </a:p>
      </dgm:t>
    </dgm:pt>
    <dgm:pt modelId="{AF728B47-EBAB-4EC6-904A-07F266E4DACA}" type="pres">
      <dgm:prSet presAssocID="{5F5A6335-6630-4D71-8A8D-82747DBEDD02}" presName="hierRoot3" presStyleCnt="0">
        <dgm:presLayoutVars>
          <dgm:hierBranch val="init"/>
        </dgm:presLayoutVars>
      </dgm:prSet>
      <dgm:spPr/>
    </dgm:pt>
    <dgm:pt modelId="{DD5351A4-1354-47FA-ABA6-EE4079D952E3}" type="pres">
      <dgm:prSet presAssocID="{5F5A6335-6630-4D71-8A8D-82747DBEDD02}" presName="rootComposite3" presStyleCnt="0"/>
      <dgm:spPr/>
    </dgm:pt>
    <dgm:pt modelId="{940E95D1-7142-4E02-A0BE-B91C30369A64}" type="pres">
      <dgm:prSet presAssocID="{5F5A6335-6630-4D71-8A8D-82747DBEDD02}" presName="rootText3" presStyleLbl="asst1" presStyleIdx="0" presStyleCnt="1">
        <dgm:presLayoutVars>
          <dgm:chPref val="3"/>
        </dgm:presLayoutVars>
      </dgm:prSet>
      <dgm:spPr/>
      <dgm:t>
        <a:bodyPr/>
        <a:lstStyle/>
        <a:p>
          <a:endParaRPr lang="it-IT"/>
        </a:p>
      </dgm:t>
    </dgm:pt>
    <dgm:pt modelId="{8F9A1E52-B498-4A1B-BE2F-B7CEA92EF782}" type="pres">
      <dgm:prSet presAssocID="{5F5A6335-6630-4D71-8A8D-82747DBEDD02}" presName="rootConnector3" presStyleLbl="asst1" presStyleIdx="0" presStyleCnt="1"/>
      <dgm:spPr/>
      <dgm:t>
        <a:bodyPr/>
        <a:lstStyle/>
        <a:p>
          <a:endParaRPr lang="it-IT"/>
        </a:p>
      </dgm:t>
    </dgm:pt>
    <dgm:pt modelId="{CE1341E2-B64C-4A42-99B7-9AEFFD1FC2CF}" type="pres">
      <dgm:prSet presAssocID="{5F5A6335-6630-4D71-8A8D-82747DBEDD02}" presName="hierChild6" presStyleCnt="0"/>
      <dgm:spPr/>
    </dgm:pt>
    <dgm:pt modelId="{7E8C11CE-7313-4CE8-8C3E-C45393A9B8EC}" type="pres">
      <dgm:prSet presAssocID="{5F5A6335-6630-4D71-8A8D-82747DBEDD02}" presName="hierChild7" presStyleCnt="0"/>
      <dgm:spPr/>
    </dgm:pt>
  </dgm:ptLst>
  <dgm:cxnLst>
    <dgm:cxn modelId="{00BA3F9C-FAC0-42B5-BF54-9B8608FEAEF1}" type="presOf" srcId="{5F5A6335-6630-4D71-8A8D-82747DBEDD02}" destId="{940E95D1-7142-4E02-A0BE-B91C30369A64}" srcOrd="0" destOrd="0" presId="urn:microsoft.com/office/officeart/2005/8/layout/orgChart1"/>
    <dgm:cxn modelId="{15820587-E4AB-475C-A66A-10871F5C1BFE}" type="presOf" srcId="{1AE76108-91FB-44D8-8A89-B8E208F7E5CA}" destId="{B4F9536A-212F-4EE6-8E36-1F7330E5587D}" srcOrd="0" destOrd="0" presId="urn:microsoft.com/office/officeart/2005/8/layout/orgChart1"/>
    <dgm:cxn modelId="{730CC3ED-95C5-4FD1-AE0F-BA1B02F47132}" type="presOf" srcId="{28A0B37A-BED0-495D-9DE0-5C3EB254BD9C}" destId="{65D0D12C-4679-4F26-9710-FD8E514589D1}" srcOrd="1" destOrd="0" presId="urn:microsoft.com/office/officeart/2005/8/layout/orgChart1"/>
    <dgm:cxn modelId="{A16615C8-7C00-4539-9F8C-1B6D2A53EF25}" type="presOf" srcId="{292949A4-AA05-4E18-B3F5-1798B9517995}" destId="{7174A553-29A2-4360-80CF-40A80BE1E5E1}" srcOrd="0" destOrd="0" presId="urn:microsoft.com/office/officeart/2005/8/layout/orgChart1"/>
    <dgm:cxn modelId="{D9315502-9429-4195-A4A9-CF2CAF046280}" srcId="{1AE76108-91FB-44D8-8A89-B8E208F7E5CA}" destId="{5F5A6335-6630-4D71-8A8D-82747DBEDD02}" srcOrd="0" destOrd="0" parTransId="{1D68A030-C6F3-413B-8622-5590D9ED1D15}" sibTransId="{A1EBADD5-FED1-449B-BA17-8D2135A730AD}"/>
    <dgm:cxn modelId="{E43536E3-16A1-4F3C-A5AE-07CFDD132335}" type="presOf" srcId="{5F5A6335-6630-4D71-8A8D-82747DBEDD02}" destId="{8F9A1E52-B498-4A1B-BE2F-B7CEA92EF782}" srcOrd="1" destOrd="0" presId="urn:microsoft.com/office/officeart/2005/8/layout/orgChart1"/>
    <dgm:cxn modelId="{31205137-F20C-45C3-A5AD-DCF762BE98ED}" type="presOf" srcId="{1AE76108-91FB-44D8-8A89-B8E208F7E5CA}" destId="{B4EA89FA-F4C3-4343-B0EA-03CE8E80571B}" srcOrd="1" destOrd="0" presId="urn:microsoft.com/office/officeart/2005/8/layout/orgChart1"/>
    <dgm:cxn modelId="{5E9DEAE1-7A76-414C-ADCB-7B7B6E5A860F}" type="presOf" srcId="{28A0B37A-BED0-495D-9DE0-5C3EB254BD9C}" destId="{08335018-97AA-460E-A117-81DBA3DD3BA6}" srcOrd="0" destOrd="0" presId="urn:microsoft.com/office/officeart/2005/8/layout/orgChart1"/>
    <dgm:cxn modelId="{0306A68A-4BDD-4181-97B2-BCDFAE5689A3}" type="presOf" srcId="{292949A4-AA05-4E18-B3F5-1798B9517995}" destId="{D164376A-6279-4F34-8FAC-9C7E5143D544}" srcOrd="1" destOrd="0" presId="urn:microsoft.com/office/officeart/2005/8/layout/orgChart1"/>
    <dgm:cxn modelId="{14EE8AC3-0110-4526-90CC-06B68394D9E2}" srcId="{78502359-E29E-4A2D-ACAC-4DCAC351BAD4}" destId="{1AE76108-91FB-44D8-8A89-B8E208F7E5CA}" srcOrd="0" destOrd="0" parTransId="{FB6FE0FF-6322-4547-93AB-8311BC623C08}" sibTransId="{0D0D4CAD-4648-4F86-96D2-249E348C9951}"/>
    <dgm:cxn modelId="{96B205B4-5F7B-470F-9F70-6B6E2AA23B87}" srcId="{1AE76108-91FB-44D8-8A89-B8E208F7E5CA}" destId="{292949A4-AA05-4E18-B3F5-1798B9517995}" srcOrd="1" destOrd="0" parTransId="{480A263B-CD14-423A-A0E1-102EAB428708}" sibTransId="{95DB1844-9FB2-42CD-B947-48E4C21612F4}"/>
    <dgm:cxn modelId="{8AB5A839-2EFC-4189-B42A-B729FAF8A55B}" srcId="{1AE76108-91FB-44D8-8A89-B8E208F7E5CA}" destId="{28A0B37A-BED0-495D-9DE0-5C3EB254BD9C}" srcOrd="2" destOrd="0" parTransId="{A9367425-E34E-4C76-9930-ADFAEE130305}" sibTransId="{E517DD1E-2D47-4B97-AEE7-47F17CA57721}"/>
    <dgm:cxn modelId="{D4227410-D37B-4A47-9F7A-F56101224193}" type="presOf" srcId="{78502359-E29E-4A2D-ACAC-4DCAC351BAD4}" destId="{24932D62-51B8-4D71-A5FA-4BD57552139C}" srcOrd="0" destOrd="0" presId="urn:microsoft.com/office/officeart/2005/8/layout/orgChart1"/>
    <dgm:cxn modelId="{2BFF0765-1FC3-47D7-97FF-CBA8BE012CF8}" type="presOf" srcId="{A9367425-E34E-4C76-9930-ADFAEE130305}" destId="{49F27310-186D-41EB-B0D9-B311379F2447}" srcOrd="0" destOrd="0" presId="urn:microsoft.com/office/officeart/2005/8/layout/orgChart1"/>
    <dgm:cxn modelId="{1A6ACE3B-6238-4439-B092-9F5AC8146FC3}" type="presOf" srcId="{480A263B-CD14-423A-A0E1-102EAB428708}" destId="{ED86A04F-8E18-4C09-847D-FF6943170D74}" srcOrd="0" destOrd="0" presId="urn:microsoft.com/office/officeart/2005/8/layout/orgChart1"/>
    <dgm:cxn modelId="{D6A4BBDB-6A74-406E-9542-3907D85307E8}" type="presOf" srcId="{1D68A030-C6F3-413B-8622-5590D9ED1D15}" destId="{68C4EFF2-445F-4267-8276-3476572E2322}" srcOrd="0" destOrd="0" presId="urn:microsoft.com/office/officeart/2005/8/layout/orgChart1"/>
    <dgm:cxn modelId="{D2A08F11-716A-426F-A4AC-947F485B7CB4}" type="presParOf" srcId="{24932D62-51B8-4D71-A5FA-4BD57552139C}" destId="{63487077-536E-4911-8464-54721A48DE05}" srcOrd="0" destOrd="0" presId="urn:microsoft.com/office/officeart/2005/8/layout/orgChart1"/>
    <dgm:cxn modelId="{58ADE787-10B5-4FE6-A123-CA32AB4B7DB6}" type="presParOf" srcId="{63487077-536E-4911-8464-54721A48DE05}" destId="{342D541C-5030-4F91-A070-844941CA9444}" srcOrd="0" destOrd="0" presId="urn:microsoft.com/office/officeart/2005/8/layout/orgChart1"/>
    <dgm:cxn modelId="{8295980C-6602-4BAC-AC27-F11A17F0BB84}" type="presParOf" srcId="{342D541C-5030-4F91-A070-844941CA9444}" destId="{B4F9536A-212F-4EE6-8E36-1F7330E5587D}" srcOrd="0" destOrd="0" presId="urn:microsoft.com/office/officeart/2005/8/layout/orgChart1"/>
    <dgm:cxn modelId="{A33FE358-A662-4440-9CE0-C22297BB64B6}" type="presParOf" srcId="{342D541C-5030-4F91-A070-844941CA9444}" destId="{B4EA89FA-F4C3-4343-B0EA-03CE8E80571B}" srcOrd="1" destOrd="0" presId="urn:microsoft.com/office/officeart/2005/8/layout/orgChart1"/>
    <dgm:cxn modelId="{051B5B5E-64E2-4C12-AE4E-C522D246A1BE}" type="presParOf" srcId="{63487077-536E-4911-8464-54721A48DE05}" destId="{D1F0577B-7768-4685-A52C-86010901C5D7}" srcOrd="1" destOrd="0" presId="urn:microsoft.com/office/officeart/2005/8/layout/orgChart1"/>
    <dgm:cxn modelId="{D9E6CE17-A632-4CAC-902B-C2F788B4274D}" type="presParOf" srcId="{D1F0577B-7768-4685-A52C-86010901C5D7}" destId="{ED86A04F-8E18-4C09-847D-FF6943170D74}" srcOrd="0" destOrd="0" presId="urn:microsoft.com/office/officeart/2005/8/layout/orgChart1"/>
    <dgm:cxn modelId="{49022225-3E24-4FC1-96B6-61E36E351798}" type="presParOf" srcId="{D1F0577B-7768-4685-A52C-86010901C5D7}" destId="{EFB687C1-0A36-4EE0-869B-BE082DC4B4F5}" srcOrd="1" destOrd="0" presId="urn:microsoft.com/office/officeart/2005/8/layout/orgChart1"/>
    <dgm:cxn modelId="{8089E914-17D5-494F-A9FD-2A502236FC44}" type="presParOf" srcId="{EFB687C1-0A36-4EE0-869B-BE082DC4B4F5}" destId="{B3B2FC3E-37B1-4887-B44A-51C1D04E725F}" srcOrd="0" destOrd="0" presId="urn:microsoft.com/office/officeart/2005/8/layout/orgChart1"/>
    <dgm:cxn modelId="{A03091E1-0C50-43A0-86E3-980CFB334456}" type="presParOf" srcId="{B3B2FC3E-37B1-4887-B44A-51C1D04E725F}" destId="{7174A553-29A2-4360-80CF-40A80BE1E5E1}" srcOrd="0" destOrd="0" presId="urn:microsoft.com/office/officeart/2005/8/layout/orgChart1"/>
    <dgm:cxn modelId="{0E700ADA-33B1-456F-A69C-E9CE57C194C3}" type="presParOf" srcId="{B3B2FC3E-37B1-4887-B44A-51C1D04E725F}" destId="{D164376A-6279-4F34-8FAC-9C7E5143D544}" srcOrd="1" destOrd="0" presId="urn:microsoft.com/office/officeart/2005/8/layout/orgChart1"/>
    <dgm:cxn modelId="{0BC275BB-76F6-43EE-83A5-7314FF2ECA1C}" type="presParOf" srcId="{EFB687C1-0A36-4EE0-869B-BE082DC4B4F5}" destId="{8C825E58-14E8-483E-9F7B-AA1792C01D88}" srcOrd="1" destOrd="0" presId="urn:microsoft.com/office/officeart/2005/8/layout/orgChart1"/>
    <dgm:cxn modelId="{ED199052-CD5D-4454-AC64-1F8835369243}" type="presParOf" srcId="{EFB687C1-0A36-4EE0-869B-BE082DC4B4F5}" destId="{DE7C342C-0614-40D9-A99C-12D7AD9BC715}" srcOrd="2" destOrd="0" presId="urn:microsoft.com/office/officeart/2005/8/layout/orgChart1"/>
    <dgm:cxn modelId="{D70194FA-421F-418C-9C15-35679B5B0180}" type="presParOf" srcId="{D1F0577B-7768-4685-A52C-86010901C5D7}" destId="{49F27310-186D-41EB-B0D9-B311379F2447}" srcOrd="2" destOrd="0" presId="urn:microsoft.com/office/officeart/2005/8/layout/orgChart1"/>
    <dgm:cxn modelId="{CFE80256-9487-444E-AA4F-049E6C3D3F9E}" type="presParOf" srcId="{D1F0577B-7768-4685-A52C-86010901C5D7}" destId="{DD37C9DD-498D-4BBC-B3E4-1EA4D5759522}" srcOrd="3" destOrd="0" presId="urn:microsoft.com/office/officeart/2005/8/layout/orgChart1"/>
    <dgm:cxn modelId="{69AD211E-4BE3-4F8C-8657-0F042A592750}" type="presParOf" srcId="{DD37C9DD-498D-4BBC-B3E4-1EA4D5759522}" destId="{5D52FA1C-A3E5-4CA3-8F7A-23BAFF63DCA7}" srcOrd="0" destOrd="0" presId="urn:microsoft.com/office/officeart/2005/8/layout/orgChart1"/>
    <dgm:cxn modelId="{9987A09E-CD39-473B-874F-BF5F581488FA}" type="presParOf" srcId="{5D52FA1C-A3E5-4CA3-8F7A-23BAFF63DCA7}" destId="{08335018-97AA-460E-A117-81DBA3DD3BA6}" srcOrd="0" destOrd="0" presId="urn:microsoft.com/office/officeart/2005/8/layout/orgChart1"/>
    <dgm:cxn modelId="{C9CE734C-6A86-4821-8F03-FB13AFDA1608}" type="presParOf" srcId="{5D52FA1C-A3E5-4CA3-8F7A-23BAFF63DCA7}" destId="{65D0D12C-4679-4F26-9710-FD8E514589D1}" srcOrd="1" destOrd="0" presId="urn:microsoft.com/office/officeart/2005/8/layout/orgChart1"/>
    <dgm:cxn modelId="{CBD543F8-CB07-4E86-886D-457E3F0C4A37}" type="presParOf" srcId="{DD37C9DD-498D-4BBC-B3E4-1EA4D5759522}" destId="{8EB97B11-FBCA-4B4E-B19F-53DF3AFDD2F3}" srcOrd="1" destOrd="0" presId="urn:microsoft.com/office/officeart/2005/8/layout/orgChart1"/>
    <dgm:cxn modelId="{79CEB477-3712-4CDE-AB01-AFBEE75A2D1A}" type="presParOf" srcId="{DD37C9DD-498D-4BBC-B3E4-1EA4D5759522}" destId="{02C81350-F8A1-4EAC-834A-37E8A0F9D7A0}" srcOrd="2" destOrd="0" presId="urn:microsoft.com/office/officeart/2005/8/layout/orgChart1"/>
    <dgm:cxn modelId="{91A647A0-4921-4632-BE4B-CAF9D10D2C20}" type="presParOf" srcId="{63487077-536E-4911-8464-54721A48DE05}" destId="{53425F9F-A766-4F4F-BE7E-8967A57E25F5}" srcOrd="2" destOrd="0" presId="urn:microsoft.com/office/officeart/2005/8/layout/orgChart1"/>
    <dgm:cxn modelId="{08920DE3-5868-4F93-A78F-EC3538476B08}" type="presParOf" srcId="{53425F9F-A766-4F4F-BE7E-8967A57E25F5}" destId="{68C4EFF2-445F-4267-8276-3476572E2322}" srcOrd="0" destOrd="0" presId="urn:microsoft.com/office/officeart/2005/8/layout/orgChart1"/>
    <dgm:cxn modelId="{087339DE-6D55-429F-B91E-B08B1EB415CD}" type="presParOf" srcId="{53425F9F-A766-4F4F-BE7E-8967A57E25F5}" destId="{AF728B47-EBAB-4EC6-904A-07F266E4DACA}" srcOrd="1" destOrd="0" presId="urn:microsoft.com/office/officeart/2005/8/layout/orgChart1"/>
    <dgm:cxn modelId="{61421F0A-E088-48A6-AFE0-0F86E44EF503}" type="presParOf" srcId="{AF728B47-EBAB-4EC6-904A-07F266E4DACA}" destId="{DD5351A4-1354-47FA-ABA6-EE4079D952E3}" srcOrd="0" destOrd="0" presId="urn:microsoft.com/office/officeart/2005/8/layout/orgChart1"/>
    <dgm:cxn modelId="{55619234-10A5-4A8B-83FD-BA2244BC16BB}" type="presParOf" srcId="{DD5351A4-1354-47FA-ABA6-EE4079D952E3}" destId="{940E95D1-7142-4E02-A0BE-B91C30369A64}" srcOrd="0" destOrd="0" presId="urn:microsoft.com/office/officeart/2005/8/layout/orgChart1"/>
    <dgm:cxn modelId="{B7B02C47-F28B-4E9D-AA9F-AC24F85F008C}" type="presParOf" srcId="{DD5351A4-1354-47FA-ABA6-EE4079D952E3}" destId="{8F9A1E52-B498-4A1B-BE2F-B7CEA92EF782}" srcOrd="1" destOrd="0" presId="urn:microsoft.com/office/officeart/2005/8/layout/orgChart1"/>
    <dgm:cxn modelId="{DB0B0DF6-19FA-469D-9E11-DEF39BD3B0B5}" type="presParOf" srcId="{AF728B47-EBAB-4EC6-904A-07F266E4DACA}" destId="{CE1341E2-B64C-4A42-99B7-9AEFFD1FC2CF}" srcOrd="1" destOrd="0" presId="urn:microsoft.com/office/officeart/2005/8/layout/orgChart1"/>
    <dgm:cxn modelId="{719503E2-7CBC-434C-BE50-E24A8C4B7833}" type="presParOf" srcId="{AF728B47-EBAB-4EC6-904A-07F266E4DACA}" destId="{7E8C11CE-7313-4CE8-8C3E-C45393A9B8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1585B-FD9B-4FDC-940E-F16B188611DF}" type="doc">
      <dgm:prSet loTypeId="urn:microsoft.com/office/officeart/2005/8/layout/chevronAccent+Icon" loCatId="process" qsTypeId="urn:microsoft.com/office/officeart/2005/8/quickstyle/simple1" qsCatId="simple" csTypeId="urn:microsoft.com/office/officeart/2005/8/colors/accent0_3" csCatId="mainScheme" phldr="1"/>
      <dgm:spPr/>
      <dgm:t>
        <a:bodyPr rtlCol="0"/>
        <a:lstStyle/>
        <a:p>
          <a:pPr rtl="0"/>
          <a:endParaRPr lang="en-US"/>
        </a:p>
      </dgm:t>
    </dgm:pt>
    <dgm:pt modelId="{3D196BA1-8327-42F7-B9E5-87D503CB93F4}">
      <dgm:prSet phldrT="[Text]"/>
      <dgm:spPr/>
      <dgm:t>
        <a:bodyPr rtlCol="0"/>
        <a:lstStyle/>
        <a:p>
          <a:pPr rtl="0"/>
          <a:r>
            <a:rPr lang="it" dirty="0" smtClean="0"/>
            <a:t>Ricerca Finanziatore</a:t>
          </a:r>
          <a:endParaRPr lang="it" dirty="0"/>
        </a:p>
      </dgm:t>
    </dgm:pt>
    <dgm:pt modelId="{A2507B0B-8670-490A-A262-42446148EFC1}" type="parTrans" cxnId="{3034C04C-4B99-4452-89EF-B3C28EEE5939}">
      <dgm:prSet/>
      <dgm:spPr/>
      <dgm:t>
        <a:bodyPr rtlCol="0"/>
        <a:lstStyle/>
        <a:p>
          <a:pPr rtl="0"/>
          <a:endParaRPr lang="en-US"/>
        </a:p>
      </dgm:t>
    </dgm:pt>
    <dgm:pt modelId="{2F8CDDFD-859D-49A6-83DB-88370576A339}" type="sibTrans" cxnId="{3034C04C-4B99-4452-89EF-B3C28EEE5939}">
      <dgm:prSet/>
      <dgm:spPr/>
      <dgm:t>
        <a:bodyPr rtlCol="0"/>
        <a:lstStyle/>
        <a:p>
          <a:pPr rtl="0"/>
          <a:endParaRPr lang="en-US"/>
        </a:p>
      </dgm:t>
    </dgm:pt>
    <dgm:pt modelId="{4C944641-FCF5-4AD8-B261-60AA0024A79E}">
      <dgm:prSet phldrT="[Text]"/>
      <dgm:spPr/>
      <dgm:t>
        <a:bodyPr rtlCol="0"/>
        <a:lstStyle/>
        <a:p>
          <a:pPr rtl="0"/>
          <a:r>
            <a:rPr lang="it" dirty="0" smtClean="0"/>
            <a:t>Costituzione società</a:t>
          </a:r>
          <a:endParaRPr lang="it" dirty="0"/>
        </a:p>
      </dgm:t>
    </dgm:pt>
    <dgm:pt modelId="{8E5E79D8-FB05-4739-B0F5-8BE6ED2F29C8}" type="parTrans" cxnId="{DA278ECD-ED39-4044-9E8D-6DE29F7C3FB3}">
      <dgm:prSet/>
      <dgm:spPr/>
      <dgm:t>
        <a:bodyPr rtlCol="0"/>
        <a:lstStyle/>
        <a:p>
          <a:pPr rtl="0"/>
          <a:endParaRPr lang="en-US"/>
        </a:p>
      </dgm:t>
    </dgm:pt>
    <dgm:pt modelId="{FCC9CB30-198F-41E6-B00A-25E93E3DC839}" type="sibTrans" cxnId="{DA278ECD-ED39-4044-9E8D-6DE29F7C3FB3}">
      <dgm:prSet/>
      <dgm:spPr/>
      <dgm:t>
        <a:bodyPr rtlCol="0"/>
        <a:lstStyle/>
        <a:p>
          <a:pPr rtl="0"/>
          <a:endParaRPr lang="en-US"/>
        </a:p>
      </dgm:t>
    </dgm:pt>
    <dgm:pt modelId="{F8FB1AE1-7950-4301-88C4-3D45B2DAEABD}">
      <dgm:prSet phldrT="[Text]"/>
      <dgm:spPr/>
      <dgm:t>
        <a:bodyPr rtlCol="0"/>
        <a:lstStyle/>
        <a:p>
          <a:pPr rtl="0"/>
          <a:r>
            <a:rPr lang="it" dirty="0" smtClean="0"/>
            <a:t>Progettazione e aquisizione terreno</a:t>
          </a:r>
          <a:endParaRPr lang="it" dirty="0"/>
        </a:p>
      </dgm:t>
    </dgm:pt>
    <dgm:pt modelId="{DE3B344A-4481-4A7F-BF08-FA41E5323599}" type="parTrans" cxnId="{977E16C2-B327-4A54-873C-9FB8292020C4}">
      <dgm:prSet/>
      <dgm:spPr/>
      <dgm:t>
        <a:bodyPr rtlCol="0"/>
        <a:lstStyle/>
        <a:p>
          <a:pPr rtl="0"/>
          <a:endParaRPr lang="en-US"/>
        </a:p>
      </dgm:t>
    </dgm:pt>
    <dgm:pt modelId="{1995DAFA-2969-47AE-BAD4-7226AF43A4A9}" type="sibTrans" cxnId="{977E16C2-B327-4A54-873C-9FB8292020C4}">
      <dgm:prSet/>
      <dgm:spPr/>
      <dgm:t>
        <a:bodyPr rtlCol="0"/>
        <a:lstStyle/>
        <a:p>
          <a:pPr rtl="0"/>
          <a:endParaRPr lang="en-US"/>
        </a:p>
      </dgm:t>
    </dgm:pt>
    <dgm:pt modelId="{B7F213D6-AC1C-4269-8455-91A2A9931F05}">
      <dgm:prSet phldrT="[Text]"/>
      <dgm:spPr/>
      <dgm:t>
        <a:bodyPr rtlCol="0"/>
        <a:lstStyle/>
        <a:p>
          <a:pPr rtl="0"/>
          <a:r>
            <a:rPr lang="it" dirty="0" smtClean="0"/>
            <a:t>Inizio Costruzione</a:t>
          </a:r>
          <a:endParaRPr lang="it" dirty="0"/>
        </a:p>
      </dgm:t>
    </dgm:pt>
    <dgm:pt modelId="{3D956855-F314-45DD-A7E4-9DA3886AB7CC}" type="parTrans" cxnId="{2029BA2A-2457-4A98-99FA-B61D86B6DFC0}">
      <dgm:prSet/>
      <dgm:spPr/>
      <dgm:t>
        <a:bodyPr rtlCol="0"/>
        <a:lstStyle/>
        <a:p>
          <a:pPr rtl="0"/>
          <a:endParaRPr lang="en-US"/>
        </a:p>
      </dgm:t>
    </dgm:pt>
    <dgm:pt modelId="{D614A336-5FF3-4391-AE65-C801E6B1982D}" type="sibTrans" cxnId="{2029BA2A-2457-4A98-99FA-B61D86B6DFC0}">
      <dgm:prSet/>
      <dgm:spPr/>
      <dgm:t>
        <a:bodyPr rtlCol="0"/>
        <a:lstStyle/>
        <a:p>
          <a:pPr rtl="0"/>
          <a:endParaRPr lang="en-US"/>
        </a:p>
      </dgm:t>
    </dgm:pt>
    <dgm:pt modelId="{82D8FC0B-BF2D-40D0-8601-CFE56FD67B92}">
      <dgm:prSet phldrT="[Text]"/>
      <dgm:spPr/>
      <dgm:t>
        <a:bodyPr rtlCol="0"/>
        <a:lstStyle/>
        <a:p>
          <a:pPr rtl="0"/>
          <a:r>
            <a:rPr lang="it" dirty="0" smtClean="0"/>
            <a:t>Data gennaio 2019</a:t>
          </a:r>
          <a:endParaRPr lang="it" dirty="0"/>
        </a:p>
      </dgm:t>
    </dgm:pt>
    <dgm:pt modelId="{3F6E66F8-3F0A-4E92-84F6-1A9E7ED94FBF}" type="parTrans" cxnId="{8DAA4B39-AF8F-4F9A-90C7-8D44C750DA96}">
      <dgm:prSet/>
      <dgm:spPr/>
      <dgm:t>
        <a:bodyPr rtlCol="0"/>
        <a:lstStyle/>
        <a:p>
          <a:pPr rtl="0"/>
          <a:endParaRPr lang="en-US"/>
        </a:p>
      </dgm:t>
    </dgm:pt>
    <dgm:pt modelId="{020A973A-613B-4F38-9A1E-085548B6DF68}" type="sibTrans" cxnId="{8DAA4B39-AF8F-4F9A-90C7-8D44C750DA96}">
      <dgm:prSet/>
      <dgm:spPr/>
      <dgm:t>
        <a:bodyPr rtlCol="0"/>
        <a:lstStyle/>
        <a:p>
          <a:pPr rtl="0"/>
          <a:endParaRPr lang="en-US"/>
        </a:p>
      </dgm:t>
    </dgm:pt>
    <dgm:pt modelId="{E8D8B103-69EC-4511-8358-B6CC928047DB}">
      <dgm:prSet phldrT="[Text]"/>
      <dgm:spPr/>
      <dgm:t>
        <a:bodyPr rtlCol="0"/>
        <a:lstStyle/>
        <a:p>
          <a:pPr rtl="0"/>
          <a:r>
            <a:rPr lang="it" dirty="0" smtClean="0"/>
            <a:t>Data Febbraio 2019</a:t>
          </a:r>
          <a:endParaRPr lang="en-US" dirty="0"/>
        </a:p>
      </dgm:t>
    </dgm:pt>
    <dgm:pt modelId="{1D637EAC-CE50-46EA-AF5F-9FB480601BFE}" type="parTrans" cxnId="{EDABE1D7-6258-4908-B8B9-20F990FF78F7}">
      <dgm:prSet/>
      <dgm:spPr/>
      <dgm:t>
        <a:bodyPr rtlCol="0"/>
        <a:lstStyle/>
        <a:p>
          <a:pPr rtl="0"/>
          <a:endParaRPr lang="en-US"/>
        </a:p>
      </dgm:t>
    </dgm:pt>
    <dgm:pt modelId="{50AADD8D-53DE-40A4-9EDE-515AFE7CDEB8}" type="sibTrans" cxnId="{EDABE1D7-6258-4908-B8B9-20F990FF78F7}">
      <dgm:prSet/>
      <dgm:spPr/>
      <dgm:t>
        <a:bodyPr rtlCol="0"/>
        <a:lstStyle/>
        <a:p>
          <a:pPr rtl="0"/>
          <a:endParaRPr lang="en-US"/>
        </a:p>
      </dgm:t>
    </dgm:pt>
    <dgm:pt modelId="{2B0D741D-EB87-4383-BCA6-9A64848CD872}">
      <dgm:prSet phldrT="[Text]"/>
      <dgm:spPr/>
      <dgm:t>
        <a:bodyPr rtlCol="0"/>
        <a:lstStyle/>
        <a:p>
          <a:pPr rtl="0"/>
          <a:r>
            <a:rPr lang="it" dirty="0" smtClean="0"/>
            <a:t>Data  Febbraio/marzo 2019</a:t>
          </a:r>
          <a:endParaRPr lang="en-US" dirty="0"/>
        </a:p>
      </dgm:t>
    </dgm:pt>
    <dgm:pt modelId="{D7AE170C-5D08-45BE-B66C-ADCCEA2B6070}" type="parTrans" cxnId="{B20B877B-28D3-4AE4-B151-2E6BB83A2BAF}">
      <dgm:prSet/>
      <dgm:spPr/>
      <dgm:t>
        <a:bodyPr rtlCol="0"/>
        <a:lstStyle/>
        <a:p>
          <a:pPr rtl="0"/>
          <a:endParaRPr lang="en-US"/>
        </a:p>
      </dgm:t>
    </dgm:pt>
    <dgm:pt modelId="{C9E91C8C-F01A-4A22-961D-58CB0B96BE74}" type="sibTrans" cxnId="{B20B877B-28D3-4AE4-B151-2E6BB83A2BAF}">
      <dgm:prSet/>
      <dgm:spPr/>
      <dgm:t>
        <a:bodyPr rtlCol="0"/>
        <a:lstStyle/>
        <a:p>
          <a:pPr rtl="0"/>
          <a:endParaRPr lang="en-US"/>
        </a:p>
      </dgm:t>
    </dgm:pt>
    <dgm:pt modelId="{67A02677-135E-4B0F-BC35-8E5F1E51F9A6}">
      <dgm:prSet phldrT="[Text]"/>
      <dgm:spPr/>
      <dgm:t>
        <a:bodyPr rtlCol="0"/>
        <a:lstStyle/>
        <a:p>
          <a:pPr rtl="0"/>
          <a:r>
            <a:rPr lang="it" dirty="0" smtClean="0"/>
            <a:t>Data Giugno 2019</a:t>
          </a:r>
          <a:endParaRPr lang="it" dirty="0"/>
        </a:p>
      </dgm:t>
    </dgm:pt>
    <dgm:pt modelId="{ECA723FB-08BB-4F59-8B80-29F6E90B7D83}" type="parTrans" cxnId="{71DF218E-037B-4DC0-A6DE-BE09006DC683}">
      <dgm:prSet/>
      <dgm:spPr/>
      <dgm:t>
        <a:bodyPr rtlCol="0"/>
        <a:lstStyle/>
        <a:p>
          <a:pPr rtl="0"/>
          <a:endParaRPr lang="en-US"/>
        </a:p>
      </dgm:t>
    </dgm:pt>
    <dgm:pt modelId="{5114D3EC-BCB3-4290-900A-CD5F9605A204}" type="sibTrans" cxnId="{71DF218E-037B-4DC0-A6DE-BE09006DC683}">
      <dgm:prSet/>
      <dgm:spPr/>
      <dgm:t>
        <a:bodyPr rtlCol="0"/>
        <a:lstStyle/>
        <a:p>
          <a:pPr rtl="0"/>
          <a:endParaRPr lang="en-US"/>
        </a:p>
      </dgm:t>
    </dgm:pt>
    <dgm:pt modelId="{03C1E04F-85F6-40B3-A0F3-213FB8AE107E}" type="pres">
      <dgm:prSet presAssocID="{4E91585B-FD9B-4FDC-940E-F16B188611DF}" presName="Name0" presStyleCnt="0">
        <dgm:presLayoutVars>
          <dgm:dir/>
          <dgm:resizeHandles val="exact"/>
        </dgm:presLayoutVars>
      </dgm:prSet>
      <dgm:spPr/>
      <dgm:t>
        <a:bodyPr/>
        <a:lstStyle/>
        <a:p>
          <a:endParaRPr lang="it-IT"/>
        </a:p>
      </dgm:t>
    </dgm:pt>
    <dgm:pt modelId="{A5DD43A9-1DAF-4AF8-B93F-002231B340F4}" type="pres">
      <dgm:prSet presAssocID="{3D196BA1-8327-42F7-B9E5-87D503CB93F4}" presName="composite" presStyleCnt="0"/>
      <dgm:spPr/>
    </dgm:pt>
    <dgm:pt modelId="{F1B29D40-6158-4812-B2C1-953BF9959822}" type="pres">
      <dgm:prSet presAssocID="{3D196BA1-8327-42F7-B9E5-87D503CB93F4}" presName="bgChev" presStyleLbl="node1" presStyleIdx="0" presStyleCnt="4"/>
      <dgm:spPr/>
    </dgm:pt>
    <dgm:pt modelId="{73A53A56-C7DC-4AAC-A87E-DB3D1036D1EE}" type="pres">
      <dgm:prSet presAssocID="{3D196BA1-8327-42F7-B9E5-87D503CB93F4}" presName="txNode" presStyleLbl="fgAcc1" presStyleIdx="0" presStyleCnt="4">
        <dgm:presLayoutVars>
          <dgm:bulletEnabled val="1"/>
        </dgm:presLayoutVars>
      </dgm:prSet>
      <dgm:spPr/>
      <dgm:t>
        <a:bodyPr/>
        <a:lstStyle/>
        <a:p>
          <a:endParaRPr lang="it-IT"/>
        </a:p>
      </dgm:t>
    </dgm:pt>
    <dgm:pt modelId="{8B17F3B4-600A-4CE5-A22F-67422DEA3775}" type="pres">
      <dgm:prSet presAssocID="{2F8CDDFD-859D-49A6-83DB-88370576A339}" presName="compositeSpace" presStyleCnt="0"/>
      <dgm:spPr/>
    </dgm:pt>
    <dgm:pt modelId="{269B63CB-5ED7-42FC-B24E-49B9E6479AD2}" type="pres">
      <dgm:prSet presAssocID="{4C944641-FCF5-4AD8-B261-60AA0024A79E}" presName="composite" presStyleCnt="0"/>
      <dgm:spPr/>
    </dgm:pt>
    <dgm:pt modelId="{A33B6407-611A-47C1-8F11-11F4B43E3BA6}" type="pres">
      <dgm:prSet presAssocID="{4C944641-FCF5-4AD8-B261-60AA0024A79E}" presName="bgChev" presStyleLbl="node1" presStyleIdx="1" presStyleCnt="4"/>
      <dgm:spPr/>
    </dgm:pt>
    <dgm:pt modelId="{A9EA7C76-27AE-4735-BCE5-63AC65591A0F}" type="pres">
      <dgm:prSet presAssocID="{4C944641-FCF5-4AD8-B261-60AA0024A79E}" presName="txNode" presStyleLbl="fgAcc1" presStyleIdx="1" presStyleCnt="4">
        <dgm:presLayoutVars>
          <dgm:bulletEnabled val="1"/>
        </dgm:presLayoutVars>
      </dgm:prSet>
      <dgm:spPr/>
      <dgm:t>
        <a:bodyPr/>
        <a:lstStyle/>
        <a:p>
          <a:endParaRPr lang="it-IT"/>
        </a:p>
      </dgm:t>
    </dgm:pt>
    <dgm:pt modelId="{295420C1-1D20-4824-A2A2-917C15D92A2B}" type="pres">
      <dgm:prSet presAssocID="{FCC9CB30-198F-41E6-B00A-25E93E3DC839}" presName="compositeSpace" presStyleCnt="0"/>
      <dgm:spPr/>
    </dgm:pt>
    <dgm:pt modelId="{48E6F5D5-9146-43D5-BB44-65B9F611FA24}" type="pres">
      <dgm:prSet presAssocID="{F8FB1AE1-7950-4301-88C4-3D45B2DAEABD}" presName="composite" presStyleCnt="0"/>
      <dgm:spPr/>
    </dgm:pt>
    <dgm:pt modelId="{8A97269C-C120-4B0D-8241-794015A53C15}" type="pres">
      <dgm:prSet presAssocID="{F8FB1AE1-7950-4301-88C4-3D45B2DAEABD}" presName="bgChev" presStyleLbl="node1" presStyleIdx="2" presStyleCnt="4"/>
      <dgm:spPr/>
    </dgm:pt>
    <dgm:pt modelId="{3287C711-09C1-47F4-9A59-F2DE2A83CBA5}" type="pres">
      <dgm:prSet presAssocID="{F8FB1AE1-7950-4301-88C4-3D45B2DAEABD}" presName="txNode" presStyleLbl="fgAcc1" presStyleIdx="2" presStyleCnt="4">
        <dgm:presLayoutVars>
          <dgm:bulletEnabled val="1"/>
        </dgm:presLayoutVars>
      </dgm:prSet>
      <dgm:spPr/>
      <dgm:t>
        <a:bodyPr/>
        <a:lstStyle/>
        <a:p>
          <a:endParaRPr lang="it-IT"/>
        </a:p>
      </dgm:t>
    </dgm:pt>
    <dgm:pt modelId="{7662593A-0DBA-4DD1-9B80-A9CDE3EEA36F}" type="pres">
      <dgm:prSet presAssocID="{1995DAFA-2969-47AE-BAD4-7226AF43A4A9}" presName="compositeSpace" presStyleCnt="0"/>
      <dgm:spPr/>
    </dgm:pt>
    <dgm:pt modelId="{8EC6BC53-5DB8-4769-9D7D-706542416C7F}" type="pres">
      <dgm:prSet presAssocID="{B7F213D6-AC1C-4269-8455-91A2A9931F05}" presName="composite" presStyleCnt="0"/>
      <dgm:spPr/>
    </dgm:pt>
    <dgm:pt modelId="{2E5F26DE-5046-425E-8CE5-81AABA87F06B}" type="pres">
      <dgm:prSet presAssocID="{B7F213D6-AC1C-4269-8455-91A2A9931F05}" presName="bgChev" presStyleLbl="node1" presStyleIdx="3" presStyleCnt="4"/>
      <dgm:spPr/>
    </dgm:pt>
    <dgm:pt modelId="{6A304773-9EB8-4E73-8888-D75C2036D148}" type="pres">
      <dgm:prSet presAssocID="{B7F213D6-AC1C-4269-8455-91A2A9931F05}" presName="txNode" presStyleLbl="fgAcc1" presStyleIdx="3" presStyleCnt="4">
        <dgm:presLayoutVars>
          <dgm:bulletEnabled val="1"/>
        </dgm:presLayoutVars>
      </dgm:prSet>
      <dgm:spPr/>
      <dgm:t>
        <a:bodyPr/>
        <a:lstStyle/>
        <a:p>
          <a:endParaRPr lang="it-IT"/>
        </a:p>
      </dgm:t>
    </dgm:pt>
  </dgm:ptLst>
  <dgm:cxnLst>
    <dgm:cxn modelId="{D14BB740-54F2-4206-9DB4-DD9C51FF3ABE}" type="presOf" srcId="{4C944641-FCF5-4AD8-B261-60AA0024A79E}" destId="{A9EA7C76-27AE-4735-BCE5-63AC65591A0F}" srcOrd="0" destOrd="0" presId="urn:microsoft.com/office/officeart/2005/8/layout/chevronAccent+Icon"/>
    <dgm:cxn modelId="{ACFD0A30-8F4E-4F8F-83BD-6B1071B359A6}" type="presOf" srcId="{67A02677-135E-4B0F-BC35-8E5F1E51F9A6}" destId="{6A304773-9EB8-4E73-8888-D75C2036D148}" srcOrd="0" destOrd="1" presId="urn:microsoft.com/office/officeart/2005/8/layout/chevronAccent+Icon"/>
    <dgm:cxn modelId="{3034C04C-4B99-4452-89EF-B3C28EEE5939}" srcId="{4E91585B-FD9B-4FDC-940E-F16B188611DF}" destId="{3D196BA1-8327-42F7-B9E5-87D503CB93F4}" srcOrd="0" destOrd="0" parTransId="{A2507B0B-8670-490A-A262-42446148EFC1}" sibTransId="{2F8CDDFD-859D-49A6-83DB-88370576A339}"/>
    <dgm:cxn modelId="{9F9815ED-458E-4413-BBD9-5AA96F00EDA8}" type="presOf" srcId="{B7F213D6-AC1C-4269-8455-91A2A9931F05}" destId="{6A304773-9EB8-4E73-8888-D75C2036D148}" srcOrd="0" destOrd="0" presId="urn:microsoft.com/office/officeart/2005/8/layout/chevronAccent+Icon"/>
    <dgm:cxn modelId="{EDABE1D7-6258-4908-B8B9-20F990FF78F7}" srcId="{4C944641-FCF5-4AD8-B261-60AA0024A79E}" destId="{E8D8B103-69EC-4511-8358-B6CC928047DB}" srcOrd="0" destOrd="0" parTransId="{1D637EAC-CE50-46EA-AF5F-9FB480601BFE}" sibTransId="{50AADD8D-53DE-40A4-9EDE-515AFE7CDEB8}"/>
    <dgm:cxn modelId="{0BC418DD-0307-45EC-AB6B-3B765E27B354}" type="presOf" srcId="{4E91585B-FD9B-4FDC-940E-F16B188611DF}" destId="{03C1E04F-85F6-40B3-A0F3-213FB8AE107E}" srcOrd="0" destOrd="0" presId="urn:microsoft.com/office/officeart/2005/8/layout/chevronAccent+Icon"/>
    <dgm:cxn modelId="{977E16C2-B327-4A54-873C-9FB8292020C4}" srcId="{4E91585B-FD9B-4FDC-940E-F16B188611DF}" destId="{F8FB1AE1-7950-4301-88C4-3D45B2DAEABD}" srcOrd="2" destOrd="0" parTransId="{DE3B344A-4481-4A7F-BF08-FA41E5323599}" sibTransId="{1995DAFA-2969-47AE-BAD4-7226AF43A4A9}"/>
    <dgm:cxn modelId="{71DF218E-037B-4DC0-A6DE-BE09006DC683}" srcId="{B7F213D6-AC1C-4269-8455-91A2A9931F05}" destId="{67A02677-135E-4B0F-BC35-8E5F1E51F9A6}" srcOrd="0" destOrd="0" parTransId="{ECA723FB-08BB-4F59-8B80-29F6E90B7D83}" sibTransId="{5114D3EC-BCB3-4290-900A-CD5F9605A204}"/>
    <dgm:cxn modelId="{71E077FD-77A0-4218-96A2-232E48796826}" type="presOf" srcId="{3D196BA1-8327-42F7-B9E5-87D503CB93F4}" destId="{73A53A56-C7DC-4AAC-A87E-DB3D1036D1EE}" srcOrd="0" destOrd="0" presId="urn:microsoft.com/office/officeart/2005/8/layout/chevronAccent+Icon"/>
    <dgm:cxn modelId="{2029BA2A-2457-4A98-99FA-B61D86B6DFC0}" srcId="{4E91585B-FD9B-4FDC-940E-F16B188611DF}" destId="{B7F213D6-AC1C-4269-8455-91A2A9931F05}" srcOrd="3" destOrd="0" parTransId="{3D956855-F314-45DD-A7E4-9DA3886AB7CC}" sibTransId="{D614A336-5FF3-4391-AE65-C801E6B1982D}"/>
    <dgm:cxn modelId="{8DAA4B39-AF8F-4F9A-90C7-8D44C750DA96}" srcId="{3D196BA1-8327-42F7-B9E5-87D503CB93F4}" destId="{82D8FC0B-BF2D-40D0-8601-CFE56FD67B92}" srcOrd="0" destOrd="0" parTransId="{3F6E66F8-3F0A-4E92-84F6-1A9E7ED94FBF}" sibTransId="{020A973A-613B-4F38-9A1E-085548B6DF68}"/>
    <dgm:cxn modelId="{E28F99C8-4840-4803-9B93-FC60632C0406}" type="presOf" srcId="{82D8FC0B-BF2D-40D0-8601-CFE56FD67B92}" destId="{73A53A56-C7DC-4AAC-A87E-DB3D1036D1EE}" srcOrd="0" destOrd="1" presId="urn:microsoft.com/office/officeart/2005/8/layout/chevronAccent+Icon"/>
    <dgm:cxn modelId="{49389629-C342-4310-974D-8F29AC80DB4A}" type="presOf" srcId="{F8FB1AE1-7950-4301-88C4-3D45B2DAEABD}" destId="{3287C711-09C1-47F4-9A59-F2DE2A83CBA5}" srcOrd="0" destOrd="0" presId="urn:microsoft.com/office/officeart/2005/8/layout/chevronAccent+Icon"/>
    <dgm:cxn modelId="{42307F2D-F814-465A-A0FC-18F165DDDF27}" type="presOf" srcId="{2B0D741D-EB87-4383-BCA6-9A64848CD872}" destId="{3287C711-09C1-47F4-9A59-F2DE2A83CBA5}" srcOrd="0" destOrd="1" presId="urn:microsoft.com/office/officeart/2005/8/layout/chevronAccent+Icon"/>
    <dgm:cxn modelId="{DA278ECD-ED39-4044-9E8D-6DE29F7C3FB3}" srcId="{4E91585B-FD9B-4FDC-940E-F16B188611DF}" destId="{4C944641-FCF5-4AD8-B261-60AA0024A79E}" srcOrd="1" destOrd="0" parTransId="{8E5E79D8-FB05-4739-B0F5-8BE6ED2F29C8}" sibTransId="{FCC9CB30-198F-41E6-B00A-25E93E3DC839}"/>
    <dgm:cxn modelId="{B20B877B-28D3-4AE4-B151-2E6BB83A2BAF}" srcId="{F8FB1AE1-7950-4301-88C4-3D45B2DAEABD}" destId="{2B0D741D-EB87-4383-BCA6-9A64848CD872}" srcOrd="0" destOrd="0" parTransId="{D7AE170C-5D08-45BE-B66C-ADCCEA2B6070}" sibTransId="{C9E91C8C-F01A-4A22-961D-58CB0B96BE74}"/>
    <dgm:cxn modelId="{0ED7A59D-F571-4C70-BC73-16374553CA58}" type="presOf" srcId="{E8D8B103-69EC-4511-8358-B6CC928047DB}" destId="{A9EA7C76-27AE-4735-BCE5-63AC65591A0F}" srcOrd="0" destOrd="1" presId="urn:microsoft.com/office/officeart/2005/8/layout/chevronAccent+Icon"/>
    <dgm:cxn modelId="{7681925B-DCA2-4235-8C1F-A2F47F135D4F}" type="presParOf" srcId="{03C1E04F-85F6-40B3-A0F3-213FB8AE107E}" destId="{A5DD43A9-1DAF-4AF8-B93F-002231B340F4}" srcOrd="0" destOrd="0" presId="urn:microsoft.com/office/officeart/2005/8/layout/chevronAccent+Icon"/>
    <dgm:cxn modelId="{453433A2-52BB-45E6-865E-7A9A56B82E23}" type="presParOf" srcId="{A5DD43A9-1DAF-4AF8-B93F-002231B340F4}" destId="{F1B29D40-6158-4812-B2C1-953BF9959822}" srcOrd="0" destOrd="0" presId="urn:microsoft.com/office/officeart/2005/8/layout/chevronAccent+Icon"/>
    <dgm:cxn modelId="{F180A7DD-2C03-41A3-A5C5-5C481A8399EF}" type="presParOf" srcId="{A5DD43A9-1DAF-4AF8-B93F-002231B340F4}" destId="{73A53A56-C7DC-4AAC-A87E-DB3D1036D1EE}" srcOrd="1" destOrd="0" presId="urn:microsoft.com/office/officeart/2005/8/layout/chevronAccent+Icon"/>
    <dgm:cxn modelId="{0DA8E18B-F11E-4A77-82F2-C0F1F4C03787}" type="presParOf" srcId="{03C1E04F-85F6-40B3-A0F3-213FB8AE107E}" destId="{8B17F3B4-600A-4CE5-A22F-67422DEA3775}" srcOrd="1" destOrd="0" presId="urn:microsoft.com/office/officeart/2005/8/layout/chevronAccent+Icon"/>
    <dgm:cxn modelId="{C21E9893-34E4-4D6D-98A5-8EC0F1967E97}" type="presParOf" srcId="{03C1E04F-85F6-40B3-A0F3-213FB8AE107E}" destId="{269B63CB-5ED7-42FC-B24E-49B9E6479AD2}" srcOrd="2" destOrd="0" presId="urn:microsoft.com/office/officeart/2005/8/layout/chevronAccent+Icon"/>
    <dgm:cxn modelId="{30FF3382-49D7-4ED7-9ED2-5AA086A4D125}" type="presParOf" srcId="{269B63CB-5ED7-42FC-B24E-49B9E6479AD2}" destId="{A33B6407-611A-47C1-8F11-11F4B43E3BA6}" srcOrd="0" destOrd="0" presId="urn:microsoft.com/office/officeart/2005/8/layout/chevronAccent+Icon"/>
    <dgm:cxn modelId="{FA6AB1F2-32EA-4966-BA56-E149FDFA4FE3}" type="presParOf" srcId="{269B63CB-5ED7-42FC-B24E-49B9E6479AD2}" destId="{A9EA7C76-27AE-4735-BCE5-63AC65591A0F}" srcOrd="1" destOrd="0" presId="urn:microsoft.com/office/officeart/2005/8/layout/chevronAccent+Icon"/>
    <dgm:cxn modelId="{86199E1D-32B0-4545-8D32-9FAA17A74BB6}" type="presParOf" srcId="{03C1E04F-85F6-40B3-A0F3-213FB8AE107E}" destId="{295420C1-1D20-4824-A2A2-917C15D92A2B}" srcOrd="3" destOrd="0" presId="urn:microsoft.com/office/officeart/2005/8/layout/chevronAccent+Icon"/>
    <dgm:cxn modelId="{5D7D548E-6BAA-4483-B4C1-0EF5273CDE10}" type="presParOf" srcId="{03C1E04F-85F6-40B3-A0F3-213FB8AE107E}" destId="{48E6F5D5-9146-43D5-BB44-65B9F611FA24}" srcOrd="4" destOrd="0" presId="urn:microsoft.com/office/officeart/2005/8/layout/chevronAccent+Icon"/>
    <dgm:cxn modelId="{C6CF56B4-6F63-478A-8B0A-DA7D61232231}" type="presParOf" srcId="{48E6F5D5-9146-43D5-BB44-65B9F611FA24}" destId="{8A97269C-C120-4B0D-8241-794015A53C15}" srcOrd="0" destOrd="0" presId="urn:microsoft.com/office/officeart/2005/8/layout/chevronAccent+Icon"/>
    <dgm:cxn modelId="{59C2EC51-7D1E-4035-9D89-FAD0AD345D67}" type="presParOf" srcId="{48E6F5D5-9146-43D5-BB44-65B9F611FA24}" destId="{3287C711-09C1-47F4-9A59-F2DE2A83CBA5}" srcOrd="1" destOrd="0" presId="urn:microsoft.com/office/officeart/2005/8/layout/chevronAccent+Icon"/>
    <dgm:cxn modelId="{6B85A956-80B8-4A01-8D80-01295DC3CAD2}" type="presParOf" srcId="{03C1E04F-85F6-40B3-A0F3-213FB8AE107E}" destId="{7662593A-0DBA-4DD1-9B80-A9CDE3EEA36F}" srcOrd="5" destOrd="0" presId="urn:microsoft.com/office/officeart/2005/8/layout/chevronAccent+Icon"/>
    <dgm:cxn modelId="{6F2A5FD8-6E1B-40FA-9282-17028E4FE322}" type="presParOf" srcId="{03C1E04F-85F6-40B3-A0F3-213FB8AE107E}" destId="{8EC6BC53-5DB8-4769-9D7D-706542416C7F}" srcOrd="6" destOrd="0" presId="urn:microsoft.com/office/officeart/2005/8/layout/chevronAccent+Icon"/>
    <dgm:cxn modelId="{DEAE862E-9917-429F-B265-F75A3161E95A}" type="presParOf" srcId="{8EC6BC53-5DB8-4769-9D7D-706542416C7F}" destId="{2E5F26DE-5046-425E-8CE5-81AABA87F06B}" srcOrd="0" destOrd="0" presId="urn:microsoft.com/office/officeart/2005/8/layout/chevronAccent+Icon"/>
    <dgm:cxn modelId="{DB84F00F-B337-457B-B919-2F8BC8676F97}" type="presParOf" srcId="{8EC6BC53-5DB8-4769-9D7D-706542416C7F}" destId="{6A304773-9EB8-4E73-8888-D75C2036D14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4EFF2-445F-4267-8276-3476572E2322}">
      <dsp:nvSpPr>
        <dsp:cNvPr id="0" name=""/>
        <dsp:cNvSpPr/>
      </dsp:nvSpPr>
      <dsp:spPr>
        <a:xfrm>
          <a:off x="4529080" y="1075924"/>
          <a:ext cx="225481" cy="987825"/>
        </a:xfrm>
        <a:custGeom>
          <a:avLst/>
          <a:gdLst/>
          <a:ahLst/>
          <a:cxnLst/>
          <a:rect l="0" t="0" r="0" b="0"/>
          <a:pathLst>
            <a:path>
              <a:moveTo>
                <a:pt x="225481" y="0"/>
              </a:moveTo>
              <a:lnTo>
                <a:pt x="225481" y="987825"/>
              </a:lnTo>
              <a:lnTo>
                <a:pt x="0" y="987825"/>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F27310-186D-41EB-B0D9-B311379F2447}">
      <dsp:nvSpPr>
        <dsp:cNvPr id="0" name=""/>
        <dsp:cNvSpPr/>
      </dsp:nvSpPr>
      <dsp:spPr>
        <a:xfrm>
          <a:off x="4754562" y="1075924"/>
          <a:ext cx="1299205" cy="1975650"/>
        </a:xfrm>
        <a:custGeom>
          <a:avLst/>
          <a:gdLst/>
          <a:ahLst/>
          <a:cxnLst/>
          <a:rect l="0" t="0" r="0" b="0"/>
          <a:pathLst>
            <a:path>
              <a:moveTo>
                <a:pt x="0" y="0"/>
              </a:moveTo>
              <a:lnTo>
                <a:pt x="0" y="1750168"/>
              </a:lnTo>
              <a:lnTo>
                <a:pt x="1299205" y="1750168"/>
              </a:lnTo>
              <a:lnTo>
                <a:pt x="1299205" y="197565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6A04F-8E18-4C09-847D-FF6943170D74}">
      <dsp:nvSpPr>
        <dsp:cNvPr id="0" name=""/>
        <dsp:cNvSpPr/>
      </dsp:nvSpPr>
      <dsp:spPr>
        <a:xfrm>
          <a:off x="3455357" y="1075924"/>
          <a:ext cx="1299205" cy="1975650"/>
        </a:xfrm>
        <a:custGeom>
          <a:avLst/>
          <a:gdLst/>
          <a:ahLst/>
          <a:cxnLst/>
          <a:rect l="0" t="0" r="0" b="0"/>
          <a:pathLst>
            <a:path>
              <a:moveTo>
                <a:pt x="1299205" y="0"/>
              </a:moveTo>
              <a:lnTo>
                <a:pt x="1299205" y="1750168"/>
              </a:lnTo>
              <a:lnTo>
                <a:pt x="0" y="1750168"/>
              </a:lnTo>
              <a:lnTo>
                <a:pt x="0" y="197565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9536A-212F-4EE6-8E36-1F7330E5587D}">
      <dsp:nvSpPr>
        <dsp:cNvPr id="0" name=""/>
        <dsp:cNvSpPr/>
      </dsp:nvSpPr>
      <dsp:spPr>
        <a:xfrm>
          <a:off x="3680839" y="2201"/>
          <a:ext cx="2147446" cy="10737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rtlCol="0" anchor="ctr" anchorCtr="0">
          <a:noAutofit/>
        </a:bodyPr>
        <a:lstStyle/>
        <a:p>
          <a:pPr lvl="0" algn="ctr" defTabSz="844550" rtl="0">
            <a:lnSpc>
              <a:spcPct val="90000"/>
            </a:lnSpc>
            <a:spcBef>
              <a:spcPct val="0"/>
            </a:spcBef>
            <a:spcAft>
              <a:spcPct val="35000"/>
            </a:spcAft>
          </a:pPr>
          <a:r>
            <a:rPr lang="it" sz="1900" kern="1200" dirty="0" smtClean="0"/>
            <a:t>[Beppino Di Giusto] </a:t>
          </a:r>
          <a:r>
            <a:rPr lang="it" sz="1900" kern="1200" dirty="0"/>
            <a:t>Project Manager</a:t>
          </a:r>
        </a:p>
      </dsp:txBody>
      <dsp:txXfrm>
        <a:off x="3680839" y="2201"/>
        <a:ext cx="2147446" cy="1073723"/>
      </dsp:txXfrm>
    </dsp:sp>
    <dsp:sp modelId="{7174A553-29A2-4360-80CF-40A80BE1E5E1}">
      <dsp:nvSpPr>
        <dsp:cNvPr id="0" name=""/>
        <dsp:cNvSpPr/>
      </dsp:nvSpPr>
      <dsp:spPr>
        <a:xfrm>
          <a:off x="2381634" y="3051575"/>
          <a:ext cx="2147446" cy="10737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rtlCol="0" anchor="ctr" anchorCtr="0">
          <a:noAutofit/>
        </a:bodyPr>
        <a:lstStyle/>
        <a:p>
          <a:pPr lvl="0" algn="ctr" defTabSz="844550" rtl="0">
            <a:lnSpc>
              <a:spcPct val="90000"/>
            </a:lnSpc>
            <a:spcBef>
              <a:spcPct val="0"/>
            </a:spcBef>
            <a:spcAft>
              <a:spcPct val="35000"/>
            </a:spcAft>
          </a:pPr>
          <a:r>
            <a:rPr lang="it" sz="1900" kern="1200" dirty="0" smtClean="0"/>
            <a:t>[Da definire ] Finanziatore</a:t>
          </a:r>
          <a:endParaRPr lang="it" sz="1900" kern="1200" dirty="0"/>
        </a:p>
      </dsp:txBody>
      <dsp:txXfrm>
        <a:off x="2381634" y="3051575"/>
        <a:ext cx="2147446" cy="1073723"/>
      </dsp:txXfrm>
    </dsp:sp>
    <dsp:sp modelId="{08335018-97AA-460E-A117-81DBA3DD3BA6}">
      <dsp:nvSpPr>
        <dsp:cNvPr id="0" name=""/>
        <dsp:cNvSpPr/>
      </dsp:nvSpPr>
      <dsp:spPr>
        <a:xfrm>
          <a:off x="4980044" y="3051575"/>
          <a:ext cx="2147446" cy="10737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rtlCol="0" anchor="ctr" anchorCtr="0">
          <a:noAutofit/>
        </a:bodyPr>
        <a:lstStyle/>
        <a:p>
          <a:pPr lvl="0" algn="ctr" defTabSz="844550" rtl="0">
            <a:lnSpc>
              <a:spcPct val="90000"/>
            </a:lnSpc>
            <a:spcBef>
              <a:spcPct val="0"/>
            </a:spcBef>
            <a:spcAft>
              <a:spcPct val="35000"/>
            </a:spcAft>
          </a:pPr>
          <a:r>
            <a:rPr lang="it" sz="1900" kern="1200" dirty="0" smtClean="0"/>
            <a:t>[ Da definire] responsabile di Cantiere</a:t>
          </a:r>
          <a:endParaRPr lang="it" sz="1900" kern="1200" dirty="0"/>
        </a:p>
      </dsp:txBody>
      <dsp:txXfrm>
        <a:off x="4980044" y="3051575"/>
        <a:ext cx="2147446" cy="1073723"/>
      </dsp:txXfrm>
    </dsp:sp>
    <dsp:sp modelId="{940E95D1-7142-4E02-A0BE-B91C30369A64}">
      <dsp:nvSpPr>
        <dsp:cNvPr id="0" name=""/>
        <dsp:cNvSpPr/>
      </dsp:nvSpPr>
      <dsp:spPr>
        <a:xfrm>
          <a:off x="2381634" y="1526888"/>
          <a:ext cx="2147446" cy="10737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rtlCol="0" anchor="ctr" anchorCtr="0">
          <a:noAutofit/>
        </a:bodyPr>
        <a:lstStyle/>
        <a:p>
          <a:pPr lvl="0" algn="ctr" defTabSz="844550" rtl="0">
            <a:lnSpc>
              <a:spcPct val="90000"/>
            </a:lnSpc>
            <a:spcBef>
              <a:spcPct val="0"/>
            </a:spcBef>
            <a:spcAft>
              <a:spcPct val="35000"/>
            </a:spcAft>
          </a:pPr>
          <a:r>
            <a:rPr lang="it" sz="1900" kern="1200" dirty="0" smtClean="0"/>
            <a:t>[Consulente fiscale ] </a:t>
          </a:r>
          <a:r>
            <a:rPr lang="it" sz="1900" kern="1200" dirty="0"/>
            <a:t>Assistente amministrativo</a:t>
          </a:r>
        </a:p>
      </dsp:txBody>
      <dsp:txXfrm>
        <a:off x="2381634" y="1526888"/>
        <a:ext cx="2147446" cy="107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9D40-6158-4812-B2C1-953BF9959822}">
      <dsp:nvSpPr>
        <dsp:cNvPr id="0" name=""/>
        <dsp:cNvSpPr/>
      </dsp:nvSpPr>
      <dsp:spPr>
        <a:xfrm>
          <a:off x="4448"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53A56-C7DC-4AAC-A87E-DB3D1036D1EE}">
      <dsp:nvSpPr>
        <dsp:cNvPr id="0" name=""/>
        <dsp:cNvSpPr/>
      </dsp:nvSpPr>
      <dsp:spPr>
        <a:xfrm>
          <a:off x="562737"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rtlCol="0" anchor="t" anchorCtr="0">
          <a:noAutofit/>
        </a:bodyPr>
        <a:lstStyle/>
        <a:p>
          <a:pPr lvl="0" algn="l" defTabSz="577850" rtl="0">
            <a:lnSpc>
              <a:spcPct val="90000"/>
            </a:lnSpc>
            <a:spcBef>
              <a:spcPct val="0"/>
            </a:spcBef>
            <a:spcAft>
              <a:spcPct val="35000"/>
            </a:spcAft>
          </a:pPr>
          <a:r>
            <a:rPr lang="it" sz="1300" kern="1200" dirty="0" smtClean="0"/>
            <a:t>Ricerca Finanziatore</a:t>
          </a:r>
          <a:endParaRPr lang="it" sz="1300" kern="1200" dirty="0"/>
        </a:p>
        <a:p>
          <a:pPr marL="57150" lvl="1" indent="-57150" algn="l" defTabSz="444500" rtl="0">
            <a:lnSpc>
              <a:spcPct val="90000"/>
            </a:lnSpc>
            <a:spcBef>
              <a:spcPct val="0"/>
            </a:spcBef>
            <a:spcAft>
              <a:spcPct val="15000"/>
            </a:spcAft>
            <a:buChar char="••"/>
          </a:pPr>
          <a:r>
            <a:rPr lang="it" sz="1000" kern="1200" dirty="0" smtClean="0"/>
            <a:t>Data gennaio 2019</a:t>
          </a:r>
          <a:endParaRPr lang="it" sz="1000" kern="1200" dirty="0"/>
        </a:p>
      </dsp:txBody>
      <dsp:txXfrm>
        <a:off x="586406" y="1784372"/>
        <a:ext cx="1720579" cy="760786"/>
      </dsp:txXfrm>
    </dsp:sp>
    <dsp:sp modelId="{A33B6407-611A-47C1-8F11-11F4B43E3BA6}">
      <dsp:nvSpPr>
        <dsp:cNvPr id="0" name=""/>
        <dsp:cNvSpPr/>
      </dsp:nvSpPr>
      <dsp:spPr>
        <a:xfrm>
          <a:off x="2395788"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A7C76-27AE-4735-BCE5-63AC65591A0F}">
      <dsp:nvSpPr>
        <dsp:cNvPr id="0" name=""/>
        <dsp:cNvSpPr/>
      </dsp:nvSpPr>
      <dsp:spPr>
        <a:xfrm>
          <a:off x="2954078"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rtlCol="0" anchor="t" anchorCtr="0">
          <a:noAutofit/>
        </a:bodyPr>
        <a:lstStyle/>
        <a:p>
          <a:pPr lvl="0" algn="l" defTabSz="577850" rtl="0">
            <a:lnSpc>
              <a:spcPct val="90000"/>
            </a:lnSpc>
            <a:spcBef>
              <a:spcPct val="0"/>
            </a:spcBef>
            <a:spcAft>
              <a:spcPct val="35000"/>
            </a:spcAft>
          </a:pPr>
          <a:r>
            <a:rPr lang="it" sz="1300" kern="1200" dirty="0" smtClean="0"/>
            <a:t>Costituzione società</a:t>
          </a:r>
          <a:endParaRPr lang="it" sz="1300" kern="1200" dirty="0"/>
        </a:p>
        <a:p>
          <a:pPr marL="57150" lvl="1" indent="-57150" algn="l" defTabSz="444500" rtl="0">
            <a:lnSpc>
              <a:spcPct val="90000"/>
            </a:lnSpc>
            <a:spcBef>
              <a:spcPct val="0"/>
            </a:spcBef>
            <a:spcAft>
              <a:spcPct val="15000"/>
            </a:spcAft>
            <a:buChar char="••"/>
          </a:pPr>
          <a:r>
            <a:rPr lang="it" sz="1000" kern="1200" dirty="0" smtClean="0"/>
            <a:t>Data Febbraio 2019</a:t>
          </a:r>
          <a:endParaRPr lang="en-US" sz="1000" kern="1200" dirty="0"/>
        </a:p>
      </dsp:txBody>
      <dsp:txXfrm>
        <a:off x="2977747" y="1784372"/>
        <a:ext cx="1720579" cy="760786"/>
      </dsp:txXfrm>
    </dsp:sp>
    <dsp:sp modelId="{8A97269C-C120-4B0D-8241-794015A53C15}">
      <dsp:nvSpPr>
        <dsp:cNvPr id="0" name=""/>
        <dsp:cNvSpPr/>
      </dsp:nvSpPr>
      <dsp:spPr>
        <a:xfrm>
          <a:off x="4787129"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7C711-09C1-47F4-9A59-F2DE2A83CBA5}">
      <dsp:nvSpPr>
        <dsp:cNvPr id="0" name=""/>
        <dsp:cNvSpPr/>
      </dsp:nvSpPr>
      <dsp:spPr>
        <a:xfrm>
          <a:off x="5345419"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rtlCol="0" anchor="t" anchorCtr="0">
          <a:noAutofit/>
        </a:bodyPr>
        <a:lstStyle/>
        <a:p>
          <a:pPr lvl="0" algn="l" defTabSz="577850" rtl="0">
            <a:lnSpc>
              <a:spcPct val="90000"/>
            </a:lnSpc>
            <a:spcBef>
              <a:spcPct val="0"/>
            </a:spcBef>
            <a:spcAft>
              <a:spcPct val="35000"/>
            </a:spcAft>
          </a:pPr>
          <a:r>
            <a:rPr lang="it" sz="1300" kern="1200" dirty="0" smtClean="0"/>
            <a:t>Progettazione e aquisizione terreno</a:t>
          </a:r>
          <a:endParaRPr lang="it" sz="1300" kern="1200" dirty="0"/>
        </a:p>
        <a:p>
          <a:pPr marL="57150" lvl="1" indent="-57150" algn="l" defTabSz="444500" rtl="0">
            <a:lnSpc>
              <a:spcPct val="90000"/>
            </a:lnSpc>
            <a:spcBef>
              <a:spcPct val="0"/>
            </a:spcBef>
            <a:spcAft>
              <a:spcPct val="15000"/>
            </a:spcAft>
            <a:buChar char="••"/>
          </a:pPr>
          <a:r>
            <a:rPr lang="it" sz="1000" kern="1200" dirty="0" smtClean="0"/>
            <a:t>Data  Febbraio/marzo 2019</a:t>
          </a:r>
          <a:endParaRPr lang="en-US" sz="1000" kern="1200" dirty="0"/>
        </a:p>
      </dsp:txBody>
      <dsp:txXfrm>
        <a:off x="5369088" y="1784372"/>
        <a:ext cx="1720579" cy="760786"/>
      </dsp:txXfrm>
    </dsp:sp>
    <dsp:sp modelId="{2E5F26DE-5046-425E-8CE5-81AABA87F06B}">
      <dsp:nvSpPr>
        <dsp:cNvPr id="0" name=""/>
        <dsp:cNvSpPr/>
      </dsp:nvSpPr>
      <dsp:spPr>
        <a:xfrm>
          <a:off x="7178470"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04773-9EB8-4E73-8888-D75C2036D148}">
      <dsp:nvSpPr>
        <dsp:cNvPr id="0" name=""/>
        <dsp:cNvSpPr/>
      </dsp:nvSpPr>
      <dsp:spPr>
        <a:xfrm>
          <a:off x="7736759"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rtlCol="0" anchor="t" anchorCtr="0">
          <a:noAutofit/>
        </a:bodyPr>
        <a:lstStyle/>
        <a:p>
          <a:pPr lvl="0" algn="l" defTabSz="577850" rtl="0">
            <a:lnSpc>
              <a:spcPct val="90000"/>
            </a:lnSpc>
            <a:spcBef>
              <a:spcPct val="0"/>
            </a:spcBef>
            <a:spcAft>
              <a:spcPct val="35000"/>
            </a:spcAft>
          </a:pPr>
          <a:r>
            <a:rPr lang="it" sz="1300" kern="1200" dirty="0" smtClean="0"/>
            <a:t>Inizio Costruzione</a:t>
          </a:r>
          <a:endParaRPr lang="it" sz="1300" kern="1200" dirty="0"/>
        </a:p>
        <a:p>
          <a:pPr marL="57150" lvl="1" indent="-57150" algn="l" defTabSz="444500" rtl="0">
            <a:lnSpc>
              <a:spcPct val="90000"/>
            </a:lnSpc>
            <a:spcBef>
              <a:spcPct val="0"/>
            </a:spcBef>
            <a:spcAft>
              <a:spcPct val="15000"/>
            </a:spcAft>
            <a:buChar char="••"/>
          </a:pPr>
          <a:r>
            <a:rPr lang="it" sz="1000" kern="1200" dirty="0" smtClean="0"/>
            <a:t>Data Giugno 2019</a:t>
          </a:r>
          <a:endParaRPr lang="it" sz="1000" kern="1200" dirty="0"/>
        </a:p>
      </dsp:txBody>
      <dsp:txXfrm>
        <a:off x="7760428" y="1784372"/>
        <a:ext cx="1720579" cy="7607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CE723EE-E5FE-4B4D-AE03-AEF70AEA4CCB}" type="datetime1">
              <a:rPr lang="it-IT" smtClean="0"/>
              <a:t>28/12/2018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BAE14B8-3CC9-472D-9BC5-A84D80684DE2}" type="slidenum">
              <a:rPr lang="it-IT" smtClean="0"/>
              <a:pPr algn="r" rtl="0"/>
              <a:t>‹N›</a:t>
            </a:fld>
            <a:endParaRPr lang="it-IT"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DE9C75B9-D31D-4011-8A9C-83ABE8933FA4}" type="datetime1">
              <a:rPr lang="it-IT" smtClean="0"/>
              <a:pPr/>
              <a:t>28/12/2018</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7FB667E1-E601-4AAF-B95C-B25720D70A60}" type="slidenum">
              <a:rPr lang="it-IT" smtClean="0"/>
              <a:pPr/>
              <a:t>‹N›</a:t>
            </a:fld>
            <a:endParaRPr lang="it-IT"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sz="1200" b="0" i="1" u="none" strike="noStrike" kern="1200" baseline="0" noProof="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rtlCol="0"/>
          <a:lstStyle/>
          <a:p>
            <a:pPr rtl="0"/>
            <a:fld id="{7FB667E1-E601-4AAF-B95C-B25720D70A60}" type="slidenum">
              <a:rPr lang="en-US" smtClean="0"/>
              <a:t>2</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
              <a:t>Possono essere necessarie più diapositive</a:t>
            </a:r>
          </a:p>
        </p:txBody>
      </p:sp>
      <p:sp>
        <p:nvSpPr>
          <p:cNvPr id="4" name="Segnaposto numero diapositiva 3"/>
          <p:cNvSpPr>
            <a:spLocks noGrp="1"/>
          </p:cNvSpPr>
          <p:nvPr>
            <p:ph type="sldNum" sz="quarter" idx="10"/>
          </p:nvPr>
        </p:nvSpPr>
        <p:spPr/>
        <p:txBody>
          <a:bodyPr rtlCol="0"/>
          <a:lstStyle/>
          <a:p>
            <a:pPr rtl="0"/>
            <a:fld id="{7FB667E1-E601-4AAF-B95C-B25720D70A60}" type="slidenum">
              <a:rPr lang="en-US" smtClean="0"/>
              <a:t>3</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7FB667E1-E601-4AAF-B95C-B25720D70A60}" type="slidenum">
              <a:rPr lang="it-IT" smtClean="0"/>
              <a:t>5</a:t>
            </a:fld>
            <a:endParaRPr lang="it-IT" dirty="0"/>
          </a:p>
        </p:txBody>
      </p:sp>
    </p:spTree>
    <p:extLst>
      <p:ext uri="{BB962C8B-B14F-4D97-AF65-F5344CB8AC3E}">
        <p14:creationId xmlns:p14="http://schemas.microsoft.com/office/powerpoint/2010/main" val="19935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7FB667E1-E601-4AAF-B95C-B25720D70A60}" type="slidenum">
              <a:rPr lang="it-IT" smtClean="0"/>
              <a:t>6</a:t>
            </a:fld>
            <a:endParaRPr lang="it-IT" dirty="0"/>
          </a:p>
        </p:txBody>
      </p:sp>
    </p:spTree>
    <p:extLst>
      <p:ext uri="{BB962C8B-B14F-4D97-AF65-F5344CB8AC3E}">
        <p14:creationId xmlns:p14="http://schemas.microsoft.com/office/powerpoint/2010/main" val="323799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0" dirty="0"/>
          </a:p>
        </p:txBody>
      </p:sp>
      <p:sp>
        <p:nvSpPr>
          <p:cNvPr id="4" name="Segnaposto numero diapositiva 3"/>
          <p:cNvSpPr>
            <a:spLocks noGrp="1"/>
          </p:cNvSpPr>
          <p:nvPr>
            <p:ph type="sldNum" sz="quarter" idx="10"/>
          </p:nvPr>
        </p:nvSpPr>
        <p:spPr/>
        <p:txBody>
          <a:bodyPr rtlCol="0"/>
          <a:lstStyle/>
          <a:p>
            <a:pPr rtl="0"/>
            <a:fld id="{7FB667E1-E601-4AAF-B95C-B25720D70A60}" type="slidenum">
              <a:rPr lang="en-US" smtClean="0"/>
              <a:t>7</a:t>
            </a:fld>
            <a:endParaRPr lang="en-US"/>
          </a:p>
        </p:txBody>
      </p:sp>
    </p:spTree>
    <p:extLst>
      <p:ext uri="{BB962C8B-B14F-4D97-AF65-F5344CB8AC3E}">
        <p14:creationId xmlns:p14="http://schemas.microsoft.com/office/powerpoint/2010/main" val="57841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7FB667E1-E601-4AAF-B95C-B25720D70A60}" type="slidenum">
              <a:rPr lang="it-IT" smtClean="0"/>
              <a:t>8</a:t>
            </a:fld>
            <a:endParaRPr lang="it-IT" dirty="0"/>
          </a:p>
        </p:txBody>
      </p:sp>
    </p:spTree>
    <p:extLst>
      <p:ext uri="{BB962C8B-B14F-4D97-AF65-F5344CB8AC3E}">
        <p14:creationId xmlns:p14="http://schemas.microsoft.com/office/powerpoint/2010/main" val="393888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 dirty="0"/>
              <a:t>Possono essere necessarie più diapositive</a:t>
            </a:r>
          </a:p>
        </p:txBody>
      </p:sp>
      <p:sp>
        <p:nvSpPr>
          <p:cNvPr id="4" name="Segnaposto numero diapositiva 3"/>
          <p:cNvSpPr>
            <a:spLocks noGrp="1"/>
          </p:cNvSpPr>
          <p:nvPr>
            <p:ph type="sldNum" sz="quarter" idx="10"/>
          </p:nvPr>
        </p:nvSpPr>
        <p:spPr/>
        <p:txBody>
          <a:bodyPr rtlCol="0"/>
          <a:lstStyle/>
          <a:p>
            <a:pPr rtl="0"/>
            <a:fld id="{7FB667E1-E601-4AAF-B95C-B25720D70A60}" type="slidenum">
              <a:rPr lang="en-US" smtClean="0"/>
              <a:t>9</a:t>
            </a:fld>
            <a:endParaRPr lang="en-US"/>
          </a:p>
        </p:txBody>
      </p:sp>
    </p:spTree>
    <p:extLst>
      <p:ext uri="{BB962C8B-B14F-4D97-AF65-F5344CB8AC3E}">
        <p14:creationId xmlns:p14="http://schemas.microsoft.com/office/powerpoint/2010/main" val="1214956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Immagine 8" descr="Sole che sorge dietro colline d'erb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ttangolo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ttangolo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1523999" y="4800600"/>
            <a:ext cx="9144002" cy="1143000"/>
          </a:xfrm>
        </p:spPr>
        <p:txBody>
          <a:bodyPr rtlCol="0" anchor="b">
            <a:noAutofit/>
          </a:bodyPr>
          <a:lstStyle>
            <a:lvl1pPr algn="ctr" rtl="0">
              <a:defRPr sz="4200">
                <a:solidFill>
                  <a:schemeClr val="bg1"/>
                </a:solidFill>
              </a:defRPr>
            </a:lvl1pPr>
          </a:lstStyle>
          <a:p>
            <a:pPr rtl="0"/>
            <a:r>
              <a:rPr lang="it-IT" smtClean="0"/>
              <a:t>Fare clic per modificare lo stile del titolo</a:t>
            </a:r>
            <a:endParaRPr lang="it-IT" dirty="0"/>
          </a:p>
        </p:txBody>
      </p:sp>
      <p:sp>
        <p:nvSpPr>
          <p:cNvPr id="3" name="Sottotitolo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it-IT" smtClean="0"/>
              <a:t>Fare clic per modificare lo stile del sottotitolo dello schema</a:t>
            </a:r>
            <a:endParaRPr lang="it-IT"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alternativo con didascalia">
    <p:spTree>
      <p:nvGrpSpPr>
        <p:cNvPr id="1" name=""/>
        <p:cNvGrpSpPr/>
        <p:nvPr/>
      </p:nvGrpSpPr>
      <p:grpSpPr>
        <a:xfrm>
          <a:off x="0" y="0"/>
          <a:ext cx="0" cy="0"/>
          <a:chOff x="0" y="0"/>
          <a:chExt cx="0" cy="0"/>
        </a:xfrm>
      </p:grpSpPr>
      <p:sp>
        <p:nvSpPr>
          <p:cNvPr id="8" name="Rettangolo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olo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it-IT" smtClean="0"/>
              <a:t>Fare clic per modificare lo stile del titolo</a:t>
            </a:r>
            <a:endParaRPr lang="it-IT" dirty="0"/>
          </a:p>
        </p:txBody>
      </p:sp>
      <p:sp>
        <p:nvSpPr>
          <p:cNvPr id="4" name="Segnaposto testo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it-IT" smtClean="0"/>
              <a:t>Fare clic per modificare stili del testo dello schema</a:t>
            </a:r>
          </a:p>
        </p:txBody>
      </p:sp>
      <p:sp>
        <p:nvSpPr>
          <p:cNvPr id="3" name="Segnaposto contenuto 2"/>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lgn="r" rtl="0">
              <a:defRPr>
                <a:solidFill>
                  <a:schemeClr val="tx2"/>
                </a:solidFill>
              </a:defRPr>
            </a:lvl1pPr>
          </a:lstStyle>
          <a:p>
            <a:fld id="{002F7A14-D255-4CC2-A3D4-B71C91F86FCF}" type="datetime1">
              <a:rPr lang="it-IT" smtClean="0"/>
              <a:pPr/>
              <a:t>28/12/2018</a:t>
            </a:fld>
            <a:endParaRPr lang="it-IT" dirty="0"/>
          </a:p>
        </p:txBody>
      </p:sp>
      <p:sp>
        <p:nvSpPr>
          <p:cNvPr id="7" name="Segnaposto numero diapositiva 6"/>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it-IT" smtClean="0"/>
              <a:pPr/>
              <a:t>‹N›</a:t>
            </a:fld>
            <a:endParaRPr lang="it-IT"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olo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defRPr>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it-IT" smtClean="0"/>
              <a:t>Fare clic per modificare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331ADD31-16A6-4016-BC1E-E5AD9EC0ED97}" type="datetime1">
              <a:rPr lang="it-IT" smtClean="0"/>
              <a:pPr/>
              <a:t>28/12/2018</a:t>
            </a:fld>
            <a:endParaRPr lang="it-IT" dirty="0"/>
          </a:p>
        </p:txBody>
      </p:sp>
      <p:sp>
        <p:nvSpPr>
          <p:cNvPr id="7" name="Segnaposto numero diapositiva 6"/>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3E847E2A-EADC-4152-9363-6EBA86A385C1}" type="datetime1">
              <a:rPr lang="it-IT" smtClean="0"/>
              <a:pPr/>
              <a:t>28/12/2018</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274638"/>
            <a:ext cx="2628900" cy="5897562"/>
          </a:xfrm>
        </p:spPr>
        <p:txBody>
          <a:bodyPr vert="eaVert"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838200" y="274638"/>
            <a:ext cx="7734300" cy="5897562"/>
          </a:xfrm>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9B3C4AFD-D149-48C7-A3FD-820C511AFFB7}" type="datetime1">
              <a:rPr lang="it-IT" smtClean="0"/>
              <a:pPr/>
              <a:t>28/12/2018</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p:txBody>
          <a:bodyPr rtlCol="0"/>
          <a:lstStyle>
            <a:lvl6pPr algn="l" rtl="0">
              <a:defRPr/>
            </a:lvl6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786DAF44-6F8C-4CD1-B537-B9288AFDC456}" type="datetime1">
              <a:rPr lang="it-IT" smtClean="0"/>
              <a:pPr/>
              <a:t>28/12/2018</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7" name="Rettangolo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it-IT" b="0" i="0" u="none" strike="noStrike" kern="0" cap="none" spc="0" normalizeH="0" baseline="0" dirty="0">
              <a:ln>
                <a:noFill/>
              </a:ln>
              <a:solidFill>
                <a:prstClr val="white"/>
              </a:solidFill>
              <a:effectLst/>
              <a:uLnTx/>
              <a:uFillTx/>
              <a:latin typeface="Euphemia"/>
            </a:endParaRPr>
          </a:p>
        </p:txBody>
      </p:sp>
      <p:sp>
        <p:nvSpPr>
          <p:cNvPr id="8" name="Rettangolo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FD12DEDF-E1AB-429F-A93E-AF05AACF4B0D}" type="datetime1">
              <a:rPr lang="it-IT" smtClean="0"/>
              <a:pPr/>
              <a:t>28/12/2018</a:t>
            </a:fld>
            <a:endParaRPr lang="it-IT" dirty="0"/>
          </a:p>
        </p:txBody>
      </p:sp>
      <p:sp>
        <p:nvSpPr>
          <p:cNvPr id="6" name="Segnaposto numero diapositiva 5"/>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alternativa">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lvl1pPr algn="l" rtl="0">
              <a:defRPr>
                <a:solidFill>
                  <a:schemeClr val="tx2"/>
                </a:solidFill>
              </a:defRPr>
            </a:lvl1pPr>
          </a:lstStyle>
          <a:p>
            <a:pPr rtl="0"/>
            <a:endParaRPr lang="it-IT" dirty="0"/>
          </a:p>
        </p:txBody>
      </p:sp>
      <p:sp>
        <p:nvSpPr>
          <p:cNvPr id="4" name="Segnaposto data 3"/>
          <p:cNvSpPr>
            <a:spLocks noGrp="1"/>
          </p:cNvSpPr>
          <p:nvPr>
            <p:ph type="dt" sz="half" idx="10"/>
          </p:nvPr>
        </p:nvSpPr>
        <p:spPr/>
        <p:txBody>
          <a:bodyPr rtlCol="0"/>
          <a:lstStyle>
            <a:lvl1pPr algn="r" rtl="0">
              <a:defRPr>
                <a:solidFill>
                  <a:schemeClr val="tx2"/>
                </a:solidFill>
              </a:defRPr>
            </a:lvl1pPr>
          </a:lstStyle>
          <a:p>
            <a:fld id="{92DF9E1E-7D7C-4942-A43A-67F70D578091}" type="datetime1">
              <a:rPr lang="it-IT" smtClean="0"/>
              <a:pPr/>
              <a:t>28/12/2018</a:t>
            </a:fld>
            <a:endParaRPr lang="it-IT" dirty="0"/>
          </a:p>
        </p:txBody>
      </p:sp>
      <p:sp>
        <p:nvSpPr>
          <p:cNvPr id="6" name="Segnaposto numero diapositiva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it-IT" smtClean="0"/>
              <a:pPr/>
              <a:t>‹N›</a:t>
            </a:fld>
            <a:endParaRPr lang="it-IT"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B82654D6-5A93-4530-8EE3-F4E9D53AA4EA}" type="datetime1">
              <a:rPr lang="it-IT" smtClean="0"/>
              <a:pPr/>
              <a:t>28/12/2018</a:t>
            </a:fld>
            <a:endParaRPr lang="it-IT" dirty="0"/>
          </a:p>
        </p:txBody>
      </p:sp>
      <p:sp>
        <p:nvSpPr>
          <p:cNvPr id="7" name="Segnaposto numero diapositiva 6"/>
          <p:cNvSpPr>
            <a:spLocks noGrp="1"/>
          </p:cNvSpPr>
          <p:nvPr>
            <p:ph type="sldNum" sz="quarter" idx="12"/>
          </p:nvPr>
        </p:nvSpPr>
        <p:spPr/>
        <p:txBody>
          <a:bodyPr rtlCol="0"/>
          <a:lstStyle/>
          <a:p>
            <a:pPr rtl="0"/>
            <a:fld id="{A0ECE5F2-81AA-4605-B028-6FBA391056AF}" type="slidenum">
              <a:rPr lang="it-IT" smtClean="0"/>
              <a:t>‹N›</a:t>
            </a:fld>
            <a:endParaRPr lang="it-IT"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341120" y="466344"/>
            <a:ext cx="9509760" cy="1234440"/>
          </a:xfrm>
        </p:spPr>
        <p:txBody>
          <a:bodyPr rtlCol="0"/>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smtClean="0"/>
              <a:t>Fare clic per modificare stili del testo dello schema</a:t>
            </a:r>
          </a:p>
        </p:txBody>
      </p:sp>
      <p:sp>
        <p:nvSpPr>
          <p:cNvPr id="6" name="Segnaposto contenuto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7C800859-1C8C-4736-B3DA-C122766CD634}" type="datetime1">
              <a:rPr lang="it-IT" smtClean="0"/>
              <a:pPr/>
              <a:t>28/12/2018</a:t>
            </a:fld>
            <a:endParaRPr lang="it-IT" dirty="0"/>
          </a:p>
        </p:txBody>
      </p:sp>
      <p:sp>
        <p:nvSpPr>
          <p:cNvPr id="9" name="Segnaposto numero diapositiva 8"/>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3FCEA0D-A1AD-4A62-8595-83F80255F23C}" type="datetime1">
              <a:rPr lang="it-IT" smtClean="0"/>
              <a:pPr/>
              <a:t>28/12/2018</a:t>
            </a:fld>
            <a:endParaRPr lang="it-IT" dirty="0"/>
          </a:p>
        </p:txBody>
      </p:sp>
      <p:sp>
        <p:nvSpPr>
          <p:cNvPr id="5" name="Segnaposto numero diapositiva 4"/>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lvl1pPr algn="l" rtl="0">
              <a:defRPr>
                <a:solidFill>
                  <a:schemeClr val="tx2"/>
                </a:solidFill>
              </a:defRPr>
            </a:lvl1pPr>
          </a:lstStyle>
          <a:p>
            <a:pPr rtl="0"/>
            <a:endParaRPr lang="it-IT" dirty="0"/>
          </a:p>
        </p:txBody>
      </p:sp>
      <p:sp>
        <p:nvSpPr>
          <p:cNvPr id="2" name="Segnaposto data 1"/>
          <p:cNvSpPr>
            <a:spLocks noGrp="1"/>
          </p:cNvSpPr>
          <p:nvPr>
            <p:ph type="dt" sz="half" idx="10"/>
          </p:nvPr>
        </p:nvSpPr>
        <p:spPr/>
        <p:txBody>
          <a:bodyPr rtlCol="0"/>
          <a:lstStyle>
            <a:lvl1pPr algn="r" rtl="0">
              <a:defRPr>
                <a:solidFill>
                  <a:schemeClr val="tx2"/>
                </a:solidFill>
              </a:defRPr>
            </a:lvl1pPr>
          </a:lstStyle>
          <a:p>
            <a:fld id="{FB5BF5FC-2438-466C-AAEF-2805EE515CC2}" type="datetime1">
              <a:rPr lang="it-IT" smtClean="0"/>
              <a:pPr/>
              <a:t>28/12/2018</a:t>
            </a:fld>
            <a:endParaRPr lang="it-IT" dirty="0"/>
          </a:p>
        </p:txBody>
      </p:sp>
      <p:sp>
        <p:nvSpPr>
          <p:cNvPr id="4" name="Segnaposto numero diapositiva 3"/>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it-IT" smtClean="0"/>
              <a:pPr/>
              <a:t>‹N›</a:t>
            </a:fld>
            <a:endParaRPr lang="it-IT"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it-IT" smtClean="0"/>
              <a:t>Fare clic per modificare lo stile del titolo</a:t>
            </a:r>
            <a:endParaRPr lang="it-IT" dirty="0"/>
          </a:p>
        </p:txBody>
      </p:sp>
      <p:sp>
        <p:nvSpPr>
          <p:cNvPr id="4" name="Segnaposto testo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it-IT" smtClean="0"/>
              <a:t>Fare clic per modificare stili del testo dello schema</a:t>
            </a:r>
          </a:p>
        </p:txBody>
      </p:sp>
      <p:sp>
        <p:nvSpPr>
          <p:cNvPr id="3" name="Segnaposto contenuto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D9213D83-02E9-423D-8B2F-615E210FD1FE}" type="datetime1">
              <a:rPr lang="it-IT" smtClean="0"/>
              <a:pPr/>
              <a:t>28/12/2018</a:t>
            </a:fld>
            <a:endParaRPr lang="it-IT" dirty="0"/>
          </a:p>
        </p:txBody>
      </p:sp>
      <p:sp>
        <p:nvSpPr>
          <p:cNvPr id="7" name="Segnaposto numero diapositiva 6"/>
          <p:cNvSpPr>
            <a:spLocks noGrp="1"/>
          </p:cNvSpPr>
          <p:nvPr>
            <p:ph type="sldNum" sz="quarter" idx="12"/>
          </p:nvPr>
        </p:nvSpPr>
        <p:spPr/>
        <p:txBody>
          <a:bodyPr rtlCol="0"/>
          <a:lstStyle/>
          <a:p>
            <a:pPr rtl="0"/>
            <a:fld id="{CA8D9AD5-F248-4919-864A-CFD76CC027D6}" type="slidenum">
              <a:rPr lang="it-IT" smtClean="0"/>
              <a:t>‹N›</a:t>
            </a:fld>
            <a:endParaRPr lang="it-IT"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it-IT" b="0" i="0" u="none" strike="noStrike" kern="0" cap="none" spc="0" normalizeH="0" baseline="0" dirty="0">
              <a:ln>
                <a:noFill/>
              </a:ln>
              <a:solidFill>
                <a:prstClr val="white"/>
              </a:solidFill>
              <a:effectLst/>
              <a:uLnTx/>
              <a:uFillTx/>
              <a:latin typeface="Euphemia"/>
            </a:endParaRPr>
          </a:p>
        </p:txBody>
      </p:sp>
      <p:sp>
        <p:nvSpPr>
          <p:cNvPr id="8" name="Rettangolo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it-IT" dirty="0"/>
          </a:p>
        </p:txBody>
      </p:sp>
      <p:sp>
        <p:nvSpPr>
          <p:cNvPr id="2" name="Segnaposto titolo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p>
          <a:p>
            <a:pPr lvl="5" rtl="0"/>
            <a:r>
              <a:rPr lang="it-IT" dirty="0" smtClean="0"/>
              <a:t>Sesto</a:t>
            </a:r>
          </a:p>
          <a:p>
            <a:pPr lvl="6" rtl="0"/>
            <a:r>
              <a:rPr lang="it-IT" dirty="0" smtClean="0"/>
              <a:t>Settimo</a:t>
            </a:r>
          </a:p>
          <a:p>
            <a:pPr lvl="7" rtl="0"/>
            <a:r>
              <a:rPr lang="it-IT" dirty="0" smtClean="0"/>
              <a:t>Ottavo</a:t>
            </a:r>
          </a:p>
          <a:p>
            <a:pPr lvl="8" rtl="0"/>
            <a:r>
              <a:rPr lang="it-IT" dirty="0" smtClean="0"/>
              <a:t>Nono</a:t>
            </a:r>
            <a:endParaRPr lang="it-IT" dirty="0"/>
          </a:p>
        </p:txBody>
      </p:sp>
      <p:sp>
        <p:nvSpPr>
          <p:cNvPr id="5" name="Segnaposto piè di pagina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defRPr>
            </a:lvl1pPr>
          </a:lstStyle>
          <a:p>
            <a:pPr rtl="0"/>
            <a:endParaRPr lang="it-IT" dirty="0"/>
          </a:p>
        </p:txBody>
      </p:sp>
      <p:sp>
        <p:nvSpPr>
          <p:cNvPr id="4" name="Segnaposto data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defRPr>
            </a:lvl1pPr>
          </a:lstStyle>
          <a:p>
            <a:fld id="{ADACFB74-D906-4DB5-A05C-517889585EA0}" type="datetime1">
              <a:rPr lang="it-IT" smtClean="0"/>
              <a:pPr/>
              <a:t>28/12/2018</a:t>
            </a:fld>
            <a:endParaRPr lang="it-IT" dirty="0"/>
          </a:p>
        </p:txBody>
      </p:sp>
      <p:sp>
        <p:nvSpPr>
          <p:cNvPr id="6" name="Segnaposto numero diapositiva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rtl="0">
              <a:defRPr sz="1100">
                <a:solidFill>
                  <a:schemeClr val="bg2"/>
                </a:solidFill>
              </a:defRPr>
            </a:lvl1pPr>
          </a:lstStyle>
          <a:p>
            <a:fld id="{CA8D9AD5-F248-4919-864A-CFD76CC027D6}" type="slidenum">
              <a:rPr lang="it-IT" smtClean="0"/>
              <a:pPr/>
              <a:t>‹N›</a:t>
            </a:fld>
            <a:endParaRPr lang="it-IT"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smtClean="0"/>
              <a:t>Piano di progetto Social </a:t>
            </a:r>
            <a:r>
              <a:rPr lang="it-IT" dirty="0" err="1" smtClean="0"/>
              <a:t>Housing</a:t>
            </a:r>
            <a:endParaRPr lang="it-IT" dirty="0"/>
          </a:p>
        </p:txBody>
      </p:sp>
      <p:sp>
        <p:nvSpPr>
          <p:cNvPr id="4" name="Sottotitolo 3"/>
          <p:cNvSpPr>
            <a:spLocks noGrp="1"/>
          </p:cNvSpPr>
          <p:nvPr>
            <p:ph type="subTitle" idx="1"/>
          </p:nvPr>
        </p:nvSpPr>
        <p:spPr/>
        <p:txBody>
          <a:bodyPr rtlCol="0"/>
          <a:lstStyle/>
          <a:p>
            <a:pPr rtl="0"/>
            <a:r>
              <a:rPr lang="it-IT" dirty="0" smtClean="0"/>
              <a:t>Beppino Di Giusto | Di Giusto &amp; </a:t>
            </a:r>
            <a:r>
              <a:rPr lang="it-IT" dirty="0" err="1" smtClean="0"/>
              <a:t>Partners</a:t>
            </a:r>
            <a:endParaRPr lang="it-IT"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L’immobile</a:t>
            </a:r>
            <a:endParaRPr lang="it-IT" dirty="0"/>
          </a:p>
        </p:txBody>
      </p:sp>
      <p:sp>
        <p:nvSpPr>
          <p:cNvPr id="3" name="Segnaposto contenuto 2"/>
          <p:cNvSpPr>
            <a:spLocks noGrp="1"/>
          </p:cNvSpPr>
          <p:nvPr>
            <p:ph sz="half" idx="1"/>
          </p:nvPr>
        </p:nvSpPr>
        <p:spPr/>
        <p:txBody>
          <a:bodyPr rtlCol="0"/>
          <a:lstStyle/>
          <a:p>
            <a:pPr rtl="0"/>
            <a:r>
              <a:rPr lang="it-IT" dirty="0" smtClean="0"/>
              <a:t>Esempio della tipologia costruttiva</a:t>
            </a:r>
            <a:endParaRPr lang="it-IT" dirty="0"/>
          </a:p>
        </p:txBody>
      </p:sp>
      <p:pic>
        <p:nvPicPr>
          <p:cNvPr id="5" name="Segnaposto contenut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78563" y="2434034"/>
            <a:ext cx="4572000" cy="3059906"/>
          </a:xfrm>
        </p:spPr>
      </p:pic>
    </p:spTree>
    <p:extLst>
      <p:ext uri="{BB962C8B-B14F-4D97-AF65-F5344CB8AC3E}">
        <p14:creationId xmlns:p14="http://schemas.microsoft.com/office/powerpoint/2010/main" val="34044124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Diverse prospettive</a:t>
            </a:r>
            <a:endParaRPr lang="it-IT" dirty="0"/>
          </a:p>
        </p:txBody>
      </p:sp>
      <p:pic>
        <p:nvPicPr>
          <p:cNvPr id="5" name="Segnaposto contenut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41438" y="2434034"/>
            <a:ext cx="4572000" cy="3059906"/>
          </a:xfrm>
        </p:spPr>
      </p:pic>
      <p:pic>
        <p:nvPicPr>
          <p:cNvPr id="8" name="Segnaposto contenuto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8563" y="2434034"/>
            <a:ext cx="4572000" cy="3059906"/>
          </a:xfrm>
        </p:spPr>
      </p:pic>
    </p:spTree>
    <p:extLst>
      <p:ext uri="{BB962C8B-B14F-4D97-AF65-F5344CB8AC3E}">
        <p14:creationId xmlns:p14="http://schemas.microsoft.com/office/powerpoint/2010/main" val="9519308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di pianta per 4 unità abitative</a:t>
            </a:r>
            <a:endParaRPr lang="it-IT" dirty="0"/>
          </a:p>
        </p:txBody>
      </p:sp>
      <p:pic>
        <p:nvPicPr>
          <p:cNvPr id="4" name="Segnaposto contenuto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63552" y="1700784"/>
            <a:ext cx="6182160" cy="4664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14633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costruttive</a:t>
            </a:r>
            <a:endParaRPr lang="it-IT" dirty="0"/>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1438" y="2444743"/>
            <a:ext cx="4572000" cy="3038489"/>
          </a:xfrm>
        </p:spPr>
      </p:pic>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8563" y="2443582"/>
            <a:ext cx="4572000" cy="3040811"/>
          </a:xfrm>
        </p:spPr>
      </p:pic>
    </p:spTree>
    <p:extLst>
      <p:ext uri="{BB962C8B-B14F-4D97-AF65-F5344CB8AC3E}">
        <p14:creationId xmlns:p14="http://schemas.microsoft.com/office/powerpoint/2010/main" val="26669813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costruttive 2</a:t>
            </a:r>
            <a:endParaRPr lang="it-IT" dirty="0"/>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1438" y="2436393"/>
            <a:ext cx="4572000" cy="3055188"/>
          </a:xfrm>
        </p:spPr>
      </p:pic>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8563" y="2436393"/>
            <a:ext cx="4572000" cy="3055188"/>
          </a:xfrm>
        </p:spPr>
      </p:pic>
    </p:spTree>
    <p:extLst>
      <p:ext uri="{BB962C8B-B14F-4D97-AF65-F5344CB8AC3E}">
        <p14:creationId xmlns:p14="http://schemas.microsoft.com/office/powerpoint/2010/main" val="19819680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costruttive 3</a:t>
            </a:r>
            <a:endParaRPr lang="it-IT" dirty="0"/>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1438" y="2454365"/>
            <a:ext cx="4572000" cy="3019245"/>
          </a:xfrm>
        </p:spPr>
      </p:pic>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8563" y="2413670"/>
            <a:ext cx="4572000" cy="3100634"/>
          </a:xfrm>
        </p:spPr>
      </p:pic>
    </p:spTree>
    <p:extLst>
      <p:ext uri="{BB962C8B-B14F-4D97-AF65-F5344CB8AC3E}">
        <p14:creationId xmlns:p14="http://schemas.microsoft.com/office/powerpoint/2010/main" val="12591329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costruttive 4</a:t>
            </a:r>
            <a:endParaRPr lang="it-IT" dirty="0"/>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1438" y="2396651"/>
            <a:ext cx="4572000" cy="3134672"/>
          </a:xfrm>
        </p:spPr>
      </p:pic>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8563" y="2441187"/>
            <a:ext cx="4572000" cy="3045600"/>
          </a:xfrm>
        </p:spPr>
      </p:pic>
    </p:spTree>
    <p:extLst>
      <p:ext uri="{BB962C8B-B14F-4D97-AF65-F5344CB8AC3E}">
        <p14:creationId xmlns:p14="http://schemas.microsoft.com/office/powerpoint/2010/main" val="15192553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Elenco costi primari</a:t>
            </a:r>
            <a:endParaRPr lang="it-IT" dirty="0"/>
          </a:p>
        </p:txBody>
      </p:sp>
      <p:graphicFrame>
        <p:nvGraphicFramePr>
          <p:cNvPr id="10" name="Segnaposto contenuto 9"/>
          <p:cNvGraphicFramePr>
            <a:graphicFrameLocks noGrp="1"/>
          </p:cNvGraphicFramePr>
          <p:nvPr>
            <p:ph sz="half" idx="1"/>
            <p:extLst>
              <p:ext uri="{D42A27DB-BD31-4B8C-83A1-F6EECF244321}">
                <p14:modId xmlns:p14="http://schemas.microsoft.com/office/powerpoint/2010/main" val="154221900"/>
              </p:ext>
            </p:extLst>
          </p:nvPr>
        </p:nvGraphicFramePr>
        <p:xfrm>
          <a:off x="1341438" y="1901825"/>
          <a:ext cx="4572000" cy="3977640"/>
        </p:xfrm>
        <a:graphic>
          <a:graphicData uri="http://schemas.openxmlformats.org/drawingml/2006/table">
            <a:tbl>
              <a:tblPr firstRow="1" bandRow="1">
                <a:tableStyleId>{793D81CF-94F2-401A-BA57-92F5A7B2D0C5}</a:tableStyleId>
              </a:tblPr>
              <a:tblGrid>
                <a:gridCol w="2738338"/>
                <a:gridCol w="1833662"/>
              </a:tblGrid>
              <a:tr h="370840">
                <a:tc>
                  <a:txBody>
                    <a:bodyPr/>
                    <a:lstStyle/>
                    <a:p>
                      <a:r>
                        <a:rPr lang="it-IT" dirty="0" smtClean="0"/>
                        <a:t>Costi primari</a:t>
                      </a:r>
                      <a:endParaRPr lang="it-IT" dirty="0"/>
                    </a:p>
                  </a:txBody>
                  <a:tcPr/>
                </a:tc>
                <a:tc>
                  <a:txBody>
                    <a:bodyPr/>
                    <a:lstStyle/>
                    <a:p>
                      <a:endParaRPr lang="it-IT"/>
                    </a:p>
                  </a:txBody>
                  <a:tcPr/>
                </a:tc>
              </a:tr>
              <a:tr h="370840">
                <a:tc>
                  <a:txBody>
                    <a:bodyPr/>
                    <a:lstStyle/>
                    <a:p>
                      <a:r>
                        <a:rPr lang="it-IT" dirty="0" smtClean="0"/>
                        <a:t>Costituzione Società</a:t>
                      </a:r>
                      <a:endParaRPr lang="it-IT" dirty="0"/>
                    </a:p>
                  </a:txBody>
                  <a:tcPr/>
                </a:tc>
                <a:tc>
                  <a:txBody>
                    <a:bodyPr/>
                    <a:lstStyle/>
                    <a:p>
                      <a:r>
                        <a:rPr lang="it-IT" dirty="0" smtClean="0"/>
                        <a:t>€ 10.000</a:t>
                      </a:r>
                      <a:endParaRPr lang="it-IT" dirty="0"/>
                    </a:p>
                  </a:txBody>
                  <a:tcPr/>
                </a:tc>
              </a:tr>
              <a:tr h="370840">
                <a:tc>
                  <a:txBody>
                    <a:bodyPr/>
                    <a:lstStyle/>
                    <a:p>
                      <a:r>
                        <a:rPr lang="it-IT" dirty="0" smtClean="0"/>
                        <a:t>Acquisto Terreno 300 mq</a:t>
                      </a:r>
                      <a:endParaRPr lang="it-IT" dirty="0"/>
                    </a:p>
                  </a:txBody>
                  <a:tcPr/>
                </a:tc>
                <a:tc>
                  <a:txBody>
                    <a:bodyPr/>
                    <a:lstStyle/>
                    <a:p>
                      <a:r>
                        <a:rPr lang="it-IT" dirty="0" smtClean="0"/>
                        <a:t>€ 24.000</a:t>
                      </a:r>
                      <a:endParaRPr lang="it-IT" dirty="0"/>
                    </a:p>
                  </a:txBody>
                  <a:tcPr/>
                </a:tc>
              </a:tr>
              <a:tr h="370840">
                <a:tc>
                  <a:txBody>
                    <a:bodyPr/>
                    <a:lstStyle/>
                    <a:p>
                      <a:r>
                        <a:rPr lang="it-IT" dirty="0" smtClean="0"/>
                        <a:t>Struttura prefabbricata 200 mq</a:t>
                      </a:r>
                      <a:endParaRPr lang="it-IT" dirty="0"/>
                    </a:p>
                  </a:txBody>
                  <a:tcPr/>
                </a:tc>
                <a:tc>
                  <a:txBody>
                    <a:bodyPr/>
                    <a:lstStyle/>
                    <a:p>
                      <a:r>
                        <a:rPr lang="it-IT" dirty="0" smtClean="0"/>
                        <a:t>€ 60.000</a:t>
                      </a:r>
                      <a:endParaRPr lang="it-IT" dirty="0"/>
                    </a:p>
                  </a:txBody>
                  <a:tcPr/>
                </a:tc>
              </a:tr>
              <a:tr h="370840">
                <a:tc>
                  <a:txBody>
                    <a:bodyPr/>
                    <a:lstStyle/>
                    <a:p>
                      <a:r>
                        <a:rPr lang="it-IT" dirty="0" smtClean="0"/>
                        <a:t>Montaggio</a:t>
                      </a:r>
                      <a:endParaRPr lang="it-IT" dirty="0"/>
                    </a:p>
                  </a:txBody>
                  <a:tcPr/>
                </a:tc>
                <a:tc>
                  <a:txBody>
                    <a:bodyPr/>
                    <a:lstStyle/>
                    <a:p>
                      <a:r>
                        <a:rPr lang="it-IT" dirty="0" smtClean="0"/>
                        <a:t>€ 17.000</a:t>
                      </a:r>
                      <a:endParaRPr lang="it-IT" dirty="0"/>
                    </a:p>
                  </a:txBody>
                  <a:tcPr/>
                </a:tc>
              </a:tr>
              <a:tr h="370840">
                <a:tc>
                  <a:txBody>
                    <a:bodyPr/>
                    <a:lstStyle/>
                    <a:p>
                      <a:r>
                        <a:rPr lang="it-IT" dirty="0" smtClean="0"/>
                        <a:t>Impianto Fv</a:t>
                      </a:r>
                      <a:r>
                        <a:rPr lang="it-IT" baseline="0" dirty="0" smtClean="0"/>
                        <a:t> 10 </a:t>
                      </a:r>
                      <a:r>
                        <a:rPr lang="it-IT" baseline="0" dirty="0" err="1" smtClean="0"/>
                        <a:t>kwp</a:t>
                      </a:r>
                      <a:endParaRPr lang="it-IT" dirty="0"/>
                    </a:p>
                  </a:txBody>
                  <a:tcPr/>
                </a:tc>
                <a:tc>
                  <a:txBody>
                    <a:bodyPr/>
                    <a:lstStyle/>
                    <a:p>
                      <a:r>
                        <a:rPr lang="it-IT" dirty="0" smtClean="0"/>
                        <a:t>€ 15.000</a:t>
                      </a:r>
                      <a:endParaRPr lang="it-IT" dirty="0"/>
                    </a:p>
                  </a:txBody>
                  <a:tcPr/>
                </a:tc>
              </a:tr>
              <a:tr h="370840">
                <a:tc>
                  <a:txBody>
                    <a:bodyPr/>
                    <a:lstStyle/>
                    <a:p>
                      <a:r>
                        <a:rPr lang="it-IT" dirty="0" smtClean="0"/>
                        <a:t>Impianto elettrico</a:t>
                      </a:r>
                      <a:endParaRPr lang="it-IT" dirty="0"/>
                    </a:p>
                  </a:txBody>
                  <a:tcPr/>
                </a:tc>
                <a:tc>
                  <a:txBody>
                    <a:bodyPr/>
                    <a:lstStyle/>
                    <a:p>
                      <a:r>
                        <a:rPr lang="it-IT" dirty="0" smtClean="0"/>
                        <a:t>€ 8.000</a:t>
                      </a:r>
                      <a:endParaRPr lang="it-IT" dirty="0"/>
                    </a:p>
                  </a:txBody>
                  <a:tcPr/>
                </a:tc>
              </a:tr>
              <a:tr h="370840">
                <a:tc>
                  <a:txBody>
                    <a:bodyPr/>
                    <a:lstStyle/>
                    <a:p>
                      <a:r>
                        <a:rPr lang="it-IT" dirty="0" smtClean="0"/>
                        <a:t>Impianto idraulico</a:t>
                      </a:r>
                      <a:endParaRPr lang="it-IT" dirty="0"/>
                    </a:p>
                  </a:txBody>
                  <a:tcPr/>
                </a:tc>
                <a:tc>
                  <a:txBody>
                    <a:bodyPr/>
                    <a:lstStyle/>
                    <a:p>
                      <a:r>
                        <a:rPr lang="it-IT" dirty="0" smtClean="0"/>
                        <a:t>€ 4.500</a:t>
                      </a:r>
                      <a:endParaRPr lang="it-IT" dirty="0"/>
                    </a:p>
                  </a:txBody>
                  <a:tcPr/>
                </a:tc>
              </a:tr>
              <a:tr h="370840">
                <a:tc>
                  <a:txBody>
                    <a:bodyPr/>
                    <a:lstStyle/>
                    <a:p>
                      <a:r>
                        <a:rPr lang="it-IT" dirty="0" smtClean="0"/>
                        <a:t>Impianto termico </a:t>
                      </a:r>
                      <a:r>
                        <a:rPr lang="it-IT" dirty="0" err="1" smtClean="0"/>
                        <a:t>P.Calore</a:t>
                      </a:r>
                      <a:endParaRPr lang="it-IT" dirty="0"/>
                    </a:p>
                  </a:txBody>
                  <a:tcPr/>
                </a:tc>
                <a:tc>
                  <a:txBody>
                    <a:bodyPr/>
                    <a:lstStyle/>
                    <a:p>
                      <a:r>
                        <a:rPr lang="it-IT" dirty="0" smtClean="0"/>
                        <a:t>€ 10.000</a:t>
                      </a:r>
                      <a:endParaRPr lang="it-IT" dirty="0"/>
                    </a:p>
                  </a:txBody>
                  <a:tcPr/>
                </a:tc>
              </a:tr>
              <a:tr h="370840">
                <a:tc>
                  <a:txBody>
                    <a:bodyPr/>
                    <a:lstStyle/>
                    <a:p>
                      <a:r>
                        <a:rPr lang="it-IT" dirty="0" smtClean="0"/>
                        <a:t>Totale complessivo </a:t>
                      </a:r>
                      <a:endParaRPr lang="it-IT" dirty="0"/>
                    </a:p>
                  </a:txBody>
                  <a:tcPr/>
                </a:tc>
                <a:tc>
                  <a:txBody>
                    <a:bodyPr/>
                    <a:lstStyle/>
                    <a:p>
                      <a:r>
                        <a:rPr lang="it-IT" dirty="0" smtClean="0"/>
                        <a:t>€ 148.500</a:t>
                      </a:r>
                      <a:endParaRPr lang="it-IT" dirty="0"/>
                    </a:p>
                  </a:txBody>
                  <a:tcPr/>
                </a:tc>
              </a:tr>
            </a:tbl>
          </a:graphicData>
        </a:graphic>
      </p:graphicFrame>
      <p:graphicFrame>
        <p:nvGraphicFramePr>
          <p:cNvPr id="12" name="Segnaposto contenuto 11"/>
          <p:cNvGraphicFramePr>
            <a:graphicFrameLocks noGrp="1"/>
          </p:cNvGraphicFramePr>
          <p:nvPr>
            <p:ph sz="half" idx="2"/>
            <p:extLst>
              <p:ext uri="{D42A27DB-BD31-4B8C-83A1-F6EECF244321}">
                <p14:modId xmlns:p14="http://schemas.microsoft.com/office/powerpoint/2010/main" val="3114921259"/>
              </p:ext>
            </p:extLst>
          </p:nvPr>
        </p:nvGraphicFramePr>
        <p:xfrm>
          <a:off x="6278563" y="1901826"/>
          <a:ext cx="4572000" cy="3977641"/>
        </p:xfrm>
        <a:graphic>
          <a:graphicData uri="http://schemas.openxmlformats.org/drawingml/2006/table">
            <a:tbl>
              <a:tblPr firstRow="1" bandRow="1">
                <a:tableStyleId>{793D81CF-94F2-401A-BA57-92F5A7B2D0C5}</a:tableStyleId>
              </a:tblPr>
              <a:tblGrid>
                <a:gridCol w="2697757"/>
                <a:gridCol w="1874243"/>
              </a:tblGrid>
              <a:tr h="396230">
                <a:tc>
                  <a:txBody>
                    <a:bodyPr/>
                    <a:lstStyle/>
                    <a:p>
                      <a:r>
                        <a:rPr lang="it-IT" dirty="0" smtClean="0"/>
                        <a:t>Costi secondari</a:t>
                      </a:r>
                      <a:endParaRPr lang="it-IT" dirty="0"/>
                    </a:p>
                  </a:txBody>
                  <a:tcPr/>
                </a:tc>
                <a:tc>
                  <a:txBody>
                    <a:bodyPr/>
                    <a:lstStyle/>
                    <a:p>
                      <a:r>
                        <a:rPr lang="it-IT" dirty="0" smtClean="0"/>
                        <a:t>Fase esecutiva</a:t>
                      </a:r>
                      <a:endParaRPr lang="it-IT" dirty="0"/>
                    </a:p>
                  </a:txBody>
                  <a:tcPr/>
                </a:tc>
              </a:tr>
              <a:tr h="396230">
                <a:tc>
                  <a:txBody>
                    <a:bodyPr/>
                    <a:lstStyle/>
                    <a:p>
                      <a:r>
                        <a:rPr lang="it-IT" dirty="0" smtClean="0"/>
                        <a:t>Project manager 4 mesi</a:t>
                      </a:r>
                      <a:endParaRPr lang="it-IT" dirty="0"/>
                    </a:p>
                  </a:txBody>
                  <a:tcPr/>
                </a:tc>
                <a:tc>
                  <a:txBody>
                    <a:bodyPr/>
                    <a:lstStyle/>
                    <a:p>
                      <a:r>
                        <a:rPr lang="it-IT" dirty="0" smtClean="0"/>
                        <a:t>€ 16.000</a:t>
                      </a:r>
                      <a:endParaRPr lang="it-IT" dirty="0"/>
                    </a:p>
                  </a:txBody>
                  <a:tcPr/>
                </a:tc>
              </a:tr>
              <a:tr h="396230">
                <a:tc>
                  <a:txBody>
                    <a:bodyPr/>
                    <a:lstStyle/>
                    <a:p>
                      <a:r>
                        <a:rPr lang="it-IT" dirty="0" err="1" smtClean="0"/>
                        <a:t>Resp.Cantiere</a:t>
                      </a:r>
                      <a:r>
                        <a:rPr lang="it-IT" baseline="0" dirty="0" smtClean="0"/>
                        <a:t> 4 mesi</a:t>
                      </a:r>
                      <a:endParaRPr lang="it-IT" dirty="0"/>
                    </a:p>
                  </a:txBody>
                  <a:tcPr/>
                </a:tc>
                <a:tc>
                  <a:txBody>
                    <a:bodyPr/>
                    <a:lstStyle/>
                    <a:p>
                      <a:r>
                        <a:rPr lang="it-IT" dirty="0" smtClean="0"/>
                        <a:t>€ 10.000</a:t>
                      </a:r>
                      <a:endParaRPr lang="it-IT" dirty="0"/>
                    </a:p>
                  </a:txBody>
                  <a:tcPr/>
                </a:tc>
              </a:tr>
              <a:tr h="396230">
                <a:tc>
                  <a:txBody>
                    <a:bodyPr/>
                    <a:lstStyle/>
                    <a:p>
                      <a:r>
                        <a:rPr lang="it-IT" dirty="0" smtClean="0"/>
                        <a:t>Progetto</a:t>
                      </a:r>
                      <a:r>
                        <a:rPr lang="it-IT" baseline="0" dirty="0" smtClean="0"/>
                        <a:t> e D.L.</a:t>
                      </a:r>
                      <a:endParaRPr lang="it-IT" dirty="0"/>
                    </a:p>
                  </a:txBody>
                  <a:tcPr/>
                </a:tc>
                <a:tc>
                  <a:txBody>
                    <a:bodyPr/>
                    <a:lstStyle/>
                    <a:p>
                      <a:r>
                        <a:rPr lang="it-IT" dirty="0" smtClean="0"/>
                        <a:t>€ 15.000</a:t>
                      </a:r>
                      <a:endParaRPr lang="it-IT" dirty="0"/>
                    </a:p>
                  </a:txBody>
                  <a:tcPr/>
                </a:tc>
              </a:tr>
              <a:tr h="396230">
                <a:tc>
                  <a:txBody>
                    <a:bodyPr/>
                    <a:lstStyle/>
                    <a:p>
                      <a:r>
                        <a:rPr lang="it-IT" dirty="0" smtClean="0"/>
                        <a:t>Varie</a:t>
                      </a:r>
                      <a:endParaRPr lang="it-IT" dirty="0"/>
                    </a:p>
                  </a:txBody>
                  <a:tcPr/>
                </a:tc>
                <a:tc>
                  <a:txBody>
                    <a:bodyPr/>
                    <a:lstStyle/>
                    <a:p>
                      <a:r>
                        <a:rPr lang="it-IT" dirty="0" smtClean="0"/>
                        <a:t>€ 10.000</a:t>
                      </a:r>
                      <a:endParaRPr lang="it-IT" dirty="0"/>
                    </a:p>
                  </a:txBody>
                  <a:tcPr/>
                </a:tc>
              </a:tr>
              <a:tr h="396230">
                <a:tc>
                  <a:txBody>
                    <a:bodyPr/>
                    <a:lstStyle/>
                    <a:p>
                      <a:endParaRPr lang="it-IT"/>
                    </a:p>
                  </a:txBody>
                  <a:tcPr/>
                </a:tc>
                <a:tc>
                  <a:txBody>
                    <a:bodyPr/>
                    <a:lstStyle/>
                    <a:p>
                      <a:endParaRPr lang="it-IT"/>
                    </a:p>
                  </a:txBody>
                  <a:tcPr/>
                </a:tc>
              </a:tr>
              <a:tr h="693402">
                <a:tc>
                  <a:txBody>
                    <a:bodyPr/>
                    <a:lstStyle/>
                    <a:p>
                      <a:r>
                        <a:rPr lang="it-IT" dirty="0" smtClean="0"/>
                        <a:t>Totale costi solo primo anno</a:t>
                      </a:r>
                      <a:endParaRPr lang="it-IT" dirty="0"/>
                    </a:p>
                  </a:txBody>
                  <a:tcPr/>
                </a:tc>
                <a:tc>
                  <a:txBody>
                    <a:bodyPr/>
                    <a:lstStyle/>
                    <a:p>
                      <a:r>
                        <a:rPr lang="it-IT" dirty="0" smtClean="0"/>
                        <a:t>€ 51.000</a:t>
                      </a:r>
                      <a:endParaRPr lang="it-IT" dirty="0"/>
                    </a:p>
                  </a:txBody>
                  <a:tcPr/>
                </a:tc>
              </a:tr>
              <a:tr h="906859">
                <a:tc>
                  <a:txBody>
                    <a:bodyPr/>
                    <a:lstStyle/>
                    <a:p>
                      <a:r>
                        <a:rPr lang="it-IT" sz="1050" b="1" dirty="0" smtClean="0"/>
                        <a:t>Il</a:t>
                      </a:r>
                      <a:r>
                        <a:rPr lang="it-IT" sz="1050" b="1" baseline="0" dirty="0" smtClean="0"/>
                        <a:t> progetto può ottenere sia una parte di contributi a fondo perso sia le detrazioni fiscale previste fino al 50% della spesa con un massimo di 96.000 € </a:t>
                      </a:r>
                      <a:endParaRPr lang="it-IT" sz="1050" b="1" dirty="0"/>
                    </a:p>
                  </a:txBody>
                  <a:tcPr/>
                </a:tc>
                <a:tc>
                  <a:txBody>
                    <a:bodyPr/>
                    <a:lstStyle/>
                    <a:p>
                      <a:endParaRPr lang="it-IT" dirty="0"/>
                    </a:p>
                  </a:txBody>
                  <a:tcPr/>
                </a:tc>
              </a:tr>
            </a:tbl>
          </a:graphicData>
        </a:graphic>
      </p:graphicFrame>
    </p:spTree>
    <p:extLst>
      <p:ext uri="{BB962C8B-B14F-4D97-AF65-F5344CB8AC3E}">
        <p14:creationId xmlns:p14="http://schemas.microsoft.com/office/powerpoint/2010/main" val="13240082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Descrizione del progetto</a:t>
            </a:r>
            <a:endParaRPr lang="it-IT" dirty="0"/>
          </a:p>
        </p:txBody>
      </p:sp>
      <p:sp>
        <p:nvSpPr>
          <p:cNvPr id="3" name="Segnaposto contenuto 2"/>
          <p:cNvSpPr>
            <a:spLocks noGrp="1"/>
          </p:cNvSpPr>
          <p:nvPr>
            <p:ph type="body" idx="1"/>
          </p:nvPr>
        </p:nvSpPr>
        <p:spPr>
          <a:xfrm>
            <a:off x="1522413" y="3810000"/>
            <a:ext cx="9144000" cy="2067272"/>
          </a:xfrm>
        </p:spPr>
        <p:txBody>
          <a:bodyPr rtlCol="0">
            <a:normAutofit fontScale="85000" lnSpcReduction="10000"/>
          </a:bodyPr>
          <a:lstStyle/>
          <a:p>
            <a:pPr lvl="0" algn="just"/>
            <a:r>
              <a:rPr lang="it-IT" dirty="0" smtClean="0"/>
              <a:t>Sono partito </a:t>
            </a:r>
            <a:r>
              <a:rPr lang="it-IT" dirty="0"/>
              <a:t>dallo studio sul fabbisogno abitativo in </a:t>
            </a:r>
            <a:r>
              <a:rPr lang="it-IT" dirty="0" smtClean="0"/>
              <a:t>Italia </a:t>
            </a:r>
            <a:r>
              <a:rPr lang="it-IT" dirty="0"/>
              <a:t>dalla fase attuale fino al 2030, che consentirà di pianificare interventi legati anche al cambiamento della società. Secondo le prime indicazioni, tra una dozzina di anni le famiglie saranno composte mediamente da 2,2 persone, quasi il 40% di essi sarà rappresentato da single, mentre la fetta della terza età avrà un peso vicino al 25%. “Vogliamo incentivare il co-</a:t>
            </a:r>
            <a:r>
              <a:rPr lang="it-IT" dirty="0" err="1"/>
              <a:t>housing</a:t>
            </a:r>
            <a:r>
              <a:rPr lang="it-IT" dirty="0"/>
              <a:t> e il co-</a:t>
            </a:r>
            <a:r>
              <a:rPr lang="it-IT" dirty="0" err="1"/>
              <a:t>working</a:t>
            </a:r>
            <a:r>
              <a:rPr lang="it-IT" dirty="0"/>
              <a:t>, sviluppare nuovi programmi per i giovani e per gli anziani e tenere in considerazione le esigenze di alloggi </a:t>
            </a:r>
            <a:r>
              <a:rPr lang="it-IT" dirty="0" smtClean="0"/>
              <a:t>sociali </a:t>
            </a:r>
            <a:r>
              <a:rPr lang="it-IT" dirty="0"/>
              <a:t>puntando </a:t>
            </a:r>
            <a:r>
              <a:rPr lang="it-IT" dirty="0" smtClean="0"/>
              <a:t>principalmente su costruzioni autonome e a basso consumo energetico”.</a:t>
            </a:r>
            <a:endParaRPr lang="it-IT"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Ambito del progetto</a:t>
            </a:r>
            <a:endParaRPr lang="it-IT" dirty="0"/>
          </a:p>
        </p:txBody>
      </p:sp>
      <p:sp>
        <p:nvSpPr>
          <p:cNvPr id="3" name="Segnaposto contenuto 2"/>
          <p:cNvSpPr>
            <a:spLocks noGrp="1"/>
          </p:cNvSpPr>
          <p:nvPr>
            <p:ph idx="1"/>
          </p:nvPr>
        </p:nvSpPr>
        <p:spPr/>
        <p:txBody>
          <a:bodyPr rtlCol="0"/>
          <a:lstStyle/>
          <a:p>
            <a:pPr rtl="0"/>
            <a:endParaRPr lang="it-IT" dirty="0" smtClean="0"/>
          </a:p>
          <a:p>
            <a:pPr rtl="0"/>
            <a:r>
              <a:rPr lang="it-IT" dirty="0" smtClean="0"/>
              <a:t>Il progetto è studiato per la realizzazione di residenze in classe A o Case passive con moduli capaci di ospitare 5 o 6 persone o coppie.</a:t>
            </a:r>
          </a:p>
          <a:p>
            <a:pPr rtl="0"/>
            <a:r>
              <a:rPr lang="it-IT" dirty="0" smtClean="0"/>
              <a:t>Lo scopo del progetto è quello di dare accesso abitativo  con la formula dell’affitto </a:t>
            </a:r>
            <a:r>
              <a:rPr lang="it-IT" dirty="0" err="1" smtClean="0"/>
              <a:t>low</a:t>
            </a:r>
            <a:r>
              <a:rPr lang="it-IT" dirty="0" smtClean="0"/>
              <a:t> cost a persone che ne abbiano la necessità</a:t>
            </a:r>
            <a:r>
              <a:rPr lang="it-IT" dirty="0"/>
              <a:t>.</a:t>
            </a:r>
            <a:endParaRPr lang="it-IT" dirty="0" smtClean="0"/>
          </a:p>
          <a:p>
            <a:pPr rtl="0"/>
            <a:r>
              <a:rPr lang="it-IT" dirty="0" smtClean="0"/>
              <a:t>Il progetto è il primo e può essere replicato anche in dimensioni maggiori.</a:t>
            </a:r>
          </a:p>
          <a:p>
            <a:pPr rtl="0"/>
            <a:r>
              <a:rPr lang="it-IT" dirty="0" smtClean="0"/>
              <a:t>Le parti interessate sono l’esecutore dell’opera e i finanziatori privati.</a:t>
            </a:r>
          </a:p>
          <a:p>
            <a:pPr marL="45720" indent="0" rtl="0">
              <a:buNone/>
            </a:pPr>
            <a:endParaRPr lang="it-IT" dirty="0"/>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Obiettivi</a:t>
            </a:r>
            <a:endParaRPr lang="it-IT" dirty="0"/>
          </a:p>
        </p:txBody>
      </p:sp>
      <p:sp>
        <p:nvSpPr>
          <p:cNvPr id="3" name="Segnaposto contenuto 2"/>
          <p:cNvSpPr>
            <a:spLocks noGrp="1"/>
          </p:cNvSpPr>
          <p:nvPr>
            <p:ph idx="1"/>
          </p:nvPr>
        </p:nvSpPr>
        <p:spPr/>
        <p:txBody>
          <a:bodyPr rtlCol="0"/>
          <a:lstStyle/>
          <a:p>
            <a:pPr marL="45720" indent="0" rtl="0">
              <a:buNone/>
            </a:pPr>
            <a:endParaRPr lang="it-IT" dirty="0" smtClean="0"/>
          </a:p>
          <a:p>
            <a:pPr lvl="1" rtl="0"/>
            <a:r>
              <a:rPr lang="it-IT" dirty="0" smtClean="0"/>
              <a:t>Realizzazione di unità abitative multiple in unico fabbricato con dimensione massima per unità di 30 mq. Ogni unità avrà a disposizione una camera , un bagno e un angolo cucina.</a:t>
            </a:r>
          </a:p>
          <a:p>
            <a:pPr lvl="1" rtl="0"/>
            <a:r>
              <a:rPr lang="it-IT" dirty="0" smtClean="0"/>
              <a:t>Sarà costituita una società che si occuperà della gestione del progetto in ogni sua fase partecipata dai soci finanziatori a dal costruttore.</a:t>
            </a:r>
          </a:p>
          <a:p>
            <a:pPr lvl="1" rtl="0"/>
            <a:r>
              <a:rPr lang="it-IT" dirty="0" smtClean="0"/>
              <a:t>Per la costruzione sarà utilizzato un sistema costruttivo innovativo prefabbricato che assicura costi bassi di costruzione, durata nel tempo e velocità di realizzazione per ottenere un rapido rientro del capitale investito.</a:t>
            </a:r>
          </a:p>
          <a:p>
            <a:pPr lvl="1" rtl="0"/>
            <a:r>
              <a:rPr lang="it-IT" dirty="0" smtClean="0"/>
              <a:t>L’obbiettivo di guadagno si aggira dal 10 al 12% annuo ,profitto proveniente dalla riscossione degli affitti per ogni modulo.</a:t>
            </a:r>
          </a:p>
          <a:p>
            <a:pPr rtl="0"/>
            <a:r>
              <a:rPr lang="it-IT" dirty="0" smtClean="0"/>
              <a:t>Per garantire e proteggere l’investitore sarà stipulata con gli inquilini apposita polizza assicurativa.</a:t>
            </a:r>
            <a:endParaRPr lang="it-IT" dirty="0"/>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Risultati finali</a:t>
            </a:r>
            <a:endParaRPr lang="it-IT" dirty="0"/>
          </a:p>
        </p:txBody>
      </p:sp>
      <p:sp>
        <p:nvSpPr>
          <p:cNvPr id="3" name="Segnaposto contenuto 2"/>
          <p:cNvSpPr>
            <a:spLocks noGrp="1"/>
          </p:cNvSpPr>
          <p:nvPr>
            <p:ph idx="1"/>
          </p:nvPr>
        </p:nvSpPr>
        <p:spPr/>
        <p:txBody>
          <a:bodyPr rtlCol="0"/>
          <a:lstStyle/>
          <a:p>
            <a:pPr rtl="0"/>
            <a:r>
              <a:rPr lang="it-IT" dirty="0" smtClean="0"/>
              <a:t>Questo progetto è i primo di una serie che andrà a soddisfare un mercato che ora viene compensato con l’affitto delle camere all’interno di appartamenti spesso in condizioni igieniche precarie agli stessi costi dando un servizio di eccellente qualità abitativa e rispettando la natura con zero emissioni e utilizzando le energie rinnovabili.</a:t>
            </a:r>
          </a:p>
          <a:p>
            <a:pPr rtl="0"/>
            <a:r>
              <a:rPr lang="it-IT" dirty="0" smtClean="0"/>
              <a:t>Il partner/finanziatore ideale è una persona che guarda avanti ,determinata e che crede fermamente nelle nuove tecnologie considerando anche l’ottimo risultato finanziario finale.</a:t>
            </a:r>
            <a:endParaRPr lang="it-IT" dirty="0"/>
          </a:p>
        </p:txBody>
      </p:sp>
    </p:spTree>
    <p:extLst>
      <p:ext uri="{BB962C8B-B14F-4D97-AF65-F5344CB8AC3E}">
        <p14:creationId xmlns:p14="http://schemas.microsoft.com/office/powerpoint/2010/main" val="21934553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Fattori di successo</a:t>
            </a:r>
            <a:endParaRPr lang="it-IT" dirty="0"/>
          </a:p>
        </p:txBody>
      </p:sp>
      <p:sp>
        <p:nvSpPr>
          <p:cNvPr id="3" name="Segnaposto contenuto 2"/>
          <p:cNvSpPr>
            <a:spLocks noGrp="1"/>
          </p:cNvSpPr>
          <p:nvPr>
            <p:ph idx="1"/>
          </p:nvPr>
        </p:nvSpPr>
        <p:spPr/>
        <p:txBody>
          <a:bodyPr rtlCol="0"/>
          <a:lstStyle/>
          <a:p>
            <a:pPr rtl="0"/>
            <a:r>
              <a:rPr lang="it-IT" dirty="0" smtClean="0"/>
              <a:t>In base alle condizioni dell’attuale mercato , come ho menzionato sopra, si conta di riuscire ad affittare le prime 5 unità pilota entro 2 mesi dalla partenza del progetto.</a:t>
            </a:r>
          </a:p>
          <a:p>
            <a:pPr lvl="1" rtl="0"/>
            <a:r>
              <a:rPr lang="it-IT" dirty="0" smtClean="0"/>
              <a:t>La parte più importante di questo progetto pilota è la totale soddisfazione dell’investitore.</a:t>
            </a:r>
          </a:p>
          <a:p>
            <a:pPr lvl="1" rtl="0"/>
            <a:r>
              <a:rPr lang="it-IT" dirty="0" smtClean="0"/>
              <a:t>Il sistema costruttivo e la tecnologia utilizzata consente la realizzazione di questo edificio per 6 unità in circa 60 giorni</a:t>
            </a:r>
          </a:p>
          <a:p>
            <a:pPr lvl="1" rtl="0"/>
            <a:r>
              <a:rPr lang="it-IT" dirty="0" smtClean="0"/>
              <a:t>Il budget per la realizzazione è di € 150.000 </a:t>
            </a:r>
          </a:p>
          <a:p>
            <a:pPr lvl="1" rtl="0"/>
            <a:r>
              <a:rPr lang="it-IT" dirty="0" smtClean="0"/>
              <a:t>In questo modo si incasseranno dai 25.000 ai 27.000 € annui lordi di affitti.</a:t>
            </a:r>
            <a:endParaRPr lang="it-IT" dirty="0"/>
          </a:p>
        </p:txBody>
      </p:sp>
    </p:spTree>
    <p:extLst>
      <p:ext uri="{BB962C8B-B14F-4D97-AF65-F5344CB8AC3E}">
        <p14:creationId xmlns:p14="http://schemas.microsoft.com/office/powerpoint/2010/main" val="15111453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Ruoli e responsabilità del team di progetto</a:t>
            </a:r>
            <a:endParaRPr lang="it-IT" dirty="0"/>
          </a:p>
        </p:txBody>
      </p:sp>
      <p:graphicFrame>
        <p:nvGraphicFramePr>
          <p:cNvPr id="6" name="Segnaposto contenuto 5" descr="Organigramma che mostra la casella Project Manager in cima, una casella Assistente amministrativo nel secondo livello sotto il primo e quattro caselle Ruolo membro nel terzo livello inferiore"/>
          <p:cNvGraphicFramePr>
            <a:graphicFrameLocks noGrp="1"/>
          </p:cNvGraphicFramePr>
          <p:nvPr>
            <p:ph idx="1"/>
            <p:extLst>
              <p:ext uri="{D42A27DB-BD31-4B8C-83A1-F6EECF244321}">
                <p14:modId xmlns:p14="http://schemas.microsoft.com/office/powerpoint/2010/main" val="3507263259"/>
              </p:ext>
            </p:extLst>
          </p:nvPr>
        </p:nvGraphicFramePr>
        <p:xfrm>
          <a:off x="1341438" y="1901825"/>
          <a:ext cx="9509125"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3154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Pianificazione e attività cardine del progetto</a:t>
            </a:r>
            <a:endParaRPr lang="it-IT" dirty="0"/>
          </a:p>
        </p:txBody>
      </p:sp>
      <p:graphicFrame>
        <p:nvGraphicFramePr>
          <p:cNvPr id="4" name="Segnaposto contenuto 3" descr="Diagramma di processo con frecce che mostra 4 attività cardine da sinistra a destra e punti elenco all'interno della casella di ogni attività cardine."/>
          <p:cNvGraphicFramePr>
            <a:graphicFrameLocks noGrp="1"/>
          </p:cNvGraphicFramePr>
          <p:nvPr>
            <p:ph idx="1"/>
            <p:extLst>
              <p:ext uri="{D42A27DB-BD31-4B8C-83A1-F6EECF244321}">
                <p14:modId xmlns:p14="http://schemas.microsoft.com/office/powerpoint/2010/main" val="3826908427"/>
              </p:ext>
            </p:extLst>
          </p:nvPr>
        </p:nvGraphicFramePr>
        <p:xfrm>
          <a:off x="1341438" y="1901825"/>
          <a:ext cx="9509125"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76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Gestione della qualità e misure delle prestazioni</a:t>
            </a:r>
            <a:endParaRPr lang="it-IT" dirty="0"/>
          </a:p>
        </p:txBody>
      </p:sp>
      <p:sp>
        <p:nvSpPr>
          <p:cNvPr id="3" name="Segnaposto contenuto 2"/>
          <p:cNvSpPr>
            <a:spLocks noGrp="1"/>
          </p:cNvSpPr>
          <p:nvPr>
            <p:ph idx="1"/>
          </p:nvPr>
        </p:nvSpPr>
        <p:spPr/>
        <p:txBody>
          <a:bodyPr rtlCol="0"/>
          <a:lstStyle/>
          <a:p>
            <a:pPr rtl="0"/>
            <a:r>
              <a:rPr lang="it-IT" dirty="0" smtClean="0"/>
              <a:t>La qualità dei materiali saranno verificate singolarmente all’arrivo in cantiere. </a:t>
            </a:r>
          </a:p>
          <a:p>
            <a:pPr rtl="0"/>
            <a:r>
              <a:rPr lang="it-IT" dirty="0" smtClean="0"/>
              <a:t>I costi saranno definiti in anticipo senza possibilità di modifica con la formula costi certi. Ogni sub appaltatore sarà responsabilizzato contrattualmente a non effettuare modifiche sui prezzi e sulle tempistiche con relative penali sui ritardi.</a:t>
            </a:r>
          </a:p>
          <a:p>
            <a:pPr rtl="0"/>
            <a:r>
              <a:rPr lang="it-IT" dirty="0" smtClean="0"/>
              <a:t>Vista la modesta tempistica per la realizzazione dell’opera  la pianificazione sarà verificata quotidianamente mediante il responsabile del cantiere.</a:t>
            </a:r>
            <a:endParaRPr lang="it-IT" dirty="0"/>
          </a:p>
        </p:txBody>
      </p:sp>
    </p:spTree>
    <p:extLst>
      <p:ext uri="{BB962C8B-B14F-4D97-AF65-F5344CB8AC3E}">
        <p14:creationId xmlns:p14="http://schemas.microsoft.com/office/powerpoint/2010/main" val="15855428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Schema blu con fascia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081_TF03417271.potx" id="{A44A0CB1-A29C-43CA-8D0A-54911E1AF330}" vid="{920E7ACC-D4B7-4246-95A1-737116A43B31}"/>
    </a:ext>
  </a:extLst>
</a:theme>
</file>

<file path=ppt/theme/theme2.xml><?xml version="1.0" encoding="utf-8"?>
<a:theme xmlns:a="http://schemas.openxmlformats.org/drawingml/2006/main" name="Tema di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per piano di progetto aziendale (widescreen)</Template>
  <TotalTime>1038</TotalTime>
  <Words>679</Words>
  <Application>Microsoft Office PowerPoint</Application>
  <PresentationFormat>Widescreen</PresentationFormat>
  <Paragraphs>94</Paragraphs>
  <Slides>17</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Corbel</vt:lpstr>
      <vt:lpstr>Euphemia</vt:lpstr>
      <vt:lpstr>Wingdings</vt:lpstr>
      <vt:lpstr>Schema blu con fascia 16x9</vt:lpstr>
      <vt:lpstr>Piano di progetto Social Housing</vt:lpstr>
      <vt:lpstr>Descrizione del progetto</vt:lpstr>
      <vt:lpstr>Ambito del progetto</vt:lpstr>
      <vt:lpstr>Obiettivi</vt:lpstr>
      <vt:lpstr>Risultati finali</vt:lpstr>
      <vt:lpstr>Fattori di successo</vt:lpstr>
      <vt:lpstr>Ruoli e responsabilità del team di progetto</vt:lpstr>
      <vt:lpstr>Pianificazione e attività cardine del progetto</vt:lpstr>
      <vt:lpstr>Gestione della qualità e misure delle prestazioni</vt:lpstr>
      <vt:lpstr>L’immobile</vt:lpstr>
      <vt:lpstr>Diverse prospettive</vt:lpstr>
      <vt:lpstr>Esempio di pianta per 4 unità abitative</vt:lpstr>
      <vt:lpstr>Fasi costruttive</vt:lpstr>
      <vt:lpstr>Fasi costruttive 2</vt:lpstr>
      <vt:lpstr>Fasi costruttive 3</vt:lpstr>
      <vt:lpstr>Fasi costruttive 4</vt:lpstr>
      <vt:lpstr>Elenco costi primari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progetto aziendale</dc:title>
  <dc:creator>beppino di giusto</dc:creator>
  <cp:lastModifiedBy>beppino di giusto</cp:lastModifiedBy>
  <cp:revision>22</cp:revision>
  <dcterms:created xsi:type="dcterms:W3CDTF">2018-12-28T16:16:01Z</dcterms:created>
  <dcterms:modified xsi:type="dcterms:W3CDTF">2018-12-29T09:36:04Z</dcterms:modified>
  <cp:contentStatus/>
</cp:coreProperties>
</file>