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3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676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81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34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07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61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68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68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99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18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20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6EDA-9741-4DAC-8AB1-9B1D8DAC8AC2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23A07-B26E-46FA-8C1D-FBEA5AE6BD3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71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109538"/>
            <a:ext cx="9324976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7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96838"/>
            <a:ext cx="9272588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04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525"/>
            <a:ext cx="92964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48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9144000" cy="670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8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388"/>
            <a:ext cx="9144000" cy="721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91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3"/>
            <a:ext cx="9145588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49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9144000" cy="717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82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focus2</dc:creator>
  <cp:lastModifiedBy>focus2</cp:lastModifiedBy>
  <cp:revision>2</cp:revision>
  <dcterms:created xsi:type="dcterms:W3CDTF">2018-06-21T09:12:08Z</dcterms:created>
  <dcterms:modified xsi:type="dcterms:W3CDTF">2018-06-21T09:20:48Z</dcterms:modified>
</cp:coreProperties>
</file>