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4BF99-1BF9-4674-B092-3408F9FD4DA6}" type="datetimeFigureOut">
              <a:rPr lang="it-IT" smtClean="0"/>
              <a:t>21/06/2018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76A60-6622-45BA-82F5-113C24A4467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5822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4BF99-1BF9-4674-B092-3408F9FD4DA6}" type="datetimeFigureOut">
              <a:rPr lang="it-IT" smtClean="0"/>
              <a:t>21/06/2018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76A60-6622-45BA-82F5-113C24A4467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3682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4BF99-1BF9-4674-B092-3408F9FD4DA6}" type="datetimeFigureOut">
              <a:rPr lang="it-IT" smtClean="0"/>
              <a:t>21/06/2018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76A60-6622-45BA-82F5-113C24A4467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0060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4BF99-1BF9-4674-B092-3408F9FD4DA6}" type="datetimeFigureOut">
              <a:rPr lang="it-IT" smtClean="0"/>
              <a:t>21/06/2018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76A60-6622-45BA-82F5-113C24A4467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2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4BF99-1BF9-4674-B092-3408F9FD4DA6}" type="datetimeFigureOut">
              <a:rPr lang="it-IT" smtClean="0"/>
              <a:t>21/06/2018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76A60-6622-45BA-82F5-113C24A4467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1949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4BF99-1BF9-4674-B092-3408F9FD4DA6}" type="datetimeFigureOut">
              <a:rPr lang="it-IT" smtClean="0"/>
              <a:t>21/06/2018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76A60-6622-45BA-82F5-113C24A4467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1261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4BF99-1BF9-4674-B092-3408F9FD4DA6}" type="datetimeFigureOut">
              <a:rPr lang="it-IT" smtClean="0"/>
              <a:t>21/06/2018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76A60-6622-45BA-82F5-113C24A4467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7888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4BF99-1BF9-4674-B092-3408F9FD4DA6}" type="datetimeFigureOut">
              <a:rPr lang="it-IT" smtClean="0"/>
              <a:t>21/06/2018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76A60-6622-45BA-82F5-113C24A4467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9448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4BF99-1BF9-4674-B092-3408F9FD4DA6}" type="datetimeFigureOut">
              <a:rPr lang="it-IT" smtClean="0"/>
              <a:t>21/06/2018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76A60-6622-45BA-82F5-113C24A4467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2241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4BF99-1BF9-4674-B092-3408F9FD4DA6}" type="datetimeFigureOut">
              <a:rPr lang="it-IT" smtClean="0"/>
              <a:t>21/06/2018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76A60-6622-45BA-82F5-113C24A4467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348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4BF99-1BF9-4674-B092-3408F9FD4DA6}" type="datetimeFigureOut">
              <a:rPr lang="it-IT" smtClean="0"/>
              <a:t>21/06/2018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76A60-6622-45BA-82F5-113C24A4467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6665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44BF99-1BF9-4674-B092-3408F9FD4DA6}" type="datetimeFigureOut">
              <a:rPr lang="it-IT" smtClean="0"/>
              <a:t>21/06/2018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276A60-6622-45BA-82F5-113C24A4467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0146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9956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-9525"/>
            <a:ext cx="9137650" cy="687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4481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0464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8164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0"/>
            <a:ext cx="9144000" cy="666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7120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144000" cy="689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685646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Presentazione su schermo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7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focus2</dc:creator>
  <cp:lastModifiedBy>focus2</cp:lastModifiedBy>
  <cp:revision>1</cp:revision>
  <dcterms:created xsi:type="dcterms:W3CDTF">2018-06-21T09:22:25Z</dcterms:created>
  <dcterms:modified xsi:type="dcterms:W3CDTF">2018-06-21T09:28:20Z</dcterms:modified>
</cp:coreProperties>
</file>