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43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44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54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44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99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96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46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53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67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597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44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4E4F5-4F9B-4BEF-8983-778029FCC4C8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2E3CB-1D7C-4457-87B6-A124E24FEC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02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870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164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125"/>
            <a:ext cx="9142413" cy="612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8923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59876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2916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Presentazione su schermo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focus2</dc:creator>
  <cp:lastModifiedBy>focus2</cp:lastModifiedBy>
  <cp:revision>3</cp:revision>
  <dcterms:created xsi:type="dcterms:W3CDTF">2018-06-21T08:52:55Z</dcterms:created>
  <dcterms:modified xsi:type="dcterms:W3CDTF">2018-06-21T09:32:02Z</dcterms:modified>
</cp:coreProperties>
</file>