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43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4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54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44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99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96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46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53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67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59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44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E4F5-4F9B-4BEF-8983-778029FCC4C8}" type="datetimeFigureOut">
              <a:rPr lang="it-IT" smtClean="0"/>
              <a:t>21/06/2018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E3CB-1D7C-4457-87B6-A124E24FEC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02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70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64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9142413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92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9876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291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focus2</dc:creator>
  <cp:lastModifiedBy>focus2</cp:lastModifiedBy>
  <cp:revision>3</cp:revision>
  <dcterms:created xsi:type="dcterms:W3CDTF">2018-06-21T08:52:55Z</dcterms:created>
  <dcterms:modified xsi:type="dcterms:W3CDTF">2018-06-21T09:32:02Z</dcterms:modified>
</cp:coreProperties>
</file>