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7B8-5D7B-4458-81E3-2A5370FDEDBF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455-9143-4F88-9534-656541268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53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7B8-5D7B-4458-81E3-2A5370FDEDBF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455-9143-4F88-9534-656541268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70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7B8-5D7B-4458-81E3-2A5370FDEDBF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455-9143-4F88-9534-656541268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94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7B8-5D7B-4458-81E3-2A5370FDEDBF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455-9143-4F88-9534-656541268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69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7B8-5D7B-4458-81E3-2A5370FDEDBF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455-9143-4F88-9534-656541268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495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7B8-5D7B-4458-81E3-2A5370FDEDBF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455-9143-4F88-9534-656541268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93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7B8-5D7B-4458-81E3-2A5370FDEDBF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455-9143-4F88-9534-656541268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1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7B8-5D7B-4458-81E3-2A5370FDEDBF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455-9143-4F88-9534-656541268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3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7B8-5D7B-4458-81E3-2A5370FDEDBF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455-9143-4F88-9534-656541268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39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7B8-5D7B-4458-81E3-2A5370FDEDBF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455-9143-4F88-9534-656541268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24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7B8-5D7B-4458-81E3-2A5370FDEDBF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7455-9143-4F88-9534-656541268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77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5B7B8-5D7B-4458-81E3-2A5370FDEDBF}" type="datetimeFigureOut">
              <a:rPr lang="it-IT" smtClean="0"/>
              <a:t>21/06/2018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7455-9143-4F88-9534-6565412686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651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5"/>
            <a:ext cx="9144000" cy="67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9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2413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96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0916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94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0"/>
            <a:ext cx="9232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13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96850"/>
            <a:ext cx="9158288" cy="646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76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2413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20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2413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38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Presentazione su schermo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focus2</dc:creator>
  <cp:lastModifiedBy>focus2</cp:lastModifiedBy>
  <cp:revision>1</cp:revision>
  <dcterms:created xsi:type="dcterms:W3CDTF">2018-06-21T09:03:37Z</dcterms:created>
  <dcterms:modified xsi:type="dcterms:W3CDTF">2018-06-21T09:10:18Z</dcterms:modified>
</cp:coreProperties>
</file>