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0058400" cy="77724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657AB5C-8734-4A28-A67C-0219ABA31658}" type="slidenum">
              <a:t>‹N›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20349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D38E454-EBA6-4E78-9AE0-B88AABAEED7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47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5BEF48C-DA55-486D-B75F-7C4BA06341F3}" type="slidenum">
              <a:t>1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5863" y="812800"/>
            <a:ext cx="51863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0612C3C-3EB7-4112-9B93-B45163D4CC85}" type="slidenum">
              <a:t>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85863" y="812800"/>
            <a:ext cx="51863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1271588"/>
            <a:ext cx="7543800" cy="2706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5106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3701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9963" y="309563"/>
            <a:ext cx="2271712" cy="15922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9563"/>
            <a:ext cx="6664325" cy="1592262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1521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1271588"/>
            <a:ext cx="7543800" cy="2706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25009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5097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938338"/>
            <a:ext cx="8675688" cy="3232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25078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3005138"/>
            <a:ext cx="1147763" cy="6619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757363" y="3005138"/>
            <a:ext cx="1149350" cy="6619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85465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5688" cy="1501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2150" y="1905000"/>
            <a:ext cx="425608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27513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05298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196894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21154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0619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1826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76658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38610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281863" y="309563"/>
            <a:ext cx="2273300" cy="33575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9563"/>
            <a:ext cx="6672263" cy="3357562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5668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938338"/>
            <a:ext cx="8675688" cy="3232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9209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142163" y="639763"/>
            <a:ext cx="1147762" cy="12620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42325" y="639763"/>
            <a:ext cx="1149350" cy="12620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8074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5688" cy="1501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2150" y="1905000"/>
            <a:ext cx="425608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27513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4020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7926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4784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4040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0185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287000" y="0"/>
            <a:ext cx="2098440" cy="7767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 Light" pitchFamily="18"/>
                <a:ea typeface="Verdana" pitchFamily="2"/>
                <a:cs typeface="Calibri" pitchFamily="2"/>
              </a:rPr>
              <a:t>Stampa: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</a:pPr>
            <a:r>
              <a:rPr lang="it-IT" sz="1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 Light" pitchFamily="18"/>
                <a:ea typeface="Verdana" pitchFamily="2"/>
                <a:cs typeface="Calibri" pitchFamily="2"/>
              </a:rPr>
              <a:t>Non tutte le stampanti producono gli stessi risultati, quindi è decisamente consigliabile fare un paio di prove di stampa. Se i vari elementi non risultano ben allineati, provare l'impostazione Adatta alla pagina. L'opzione è disponibile nella finestra di dialogo Stampa. Per trovarla è sufficiente fare clic su Diapositive a pagina intera.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it-IT" sz="1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 Light" pitchFamily="18"/>
                <a:ea typeface="Verdana" pitchFamily="2"/>
                <a:cs typeface="Calibri" pitchFamily="2"/>
              </a:rPr>
              <a:t>Il modello contiene anche i segni per la piegatura. Sono molto leggeri, ma se si preferisce che non vengano visualizzati nella brochure, fare clic su Visualizza, Schema diapositiva ed eliminarli prima della stampa.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 Light" pitchFamily="18"/>
                <a:ea typeface="Verdana" pitchFamily="2"/>
                <a:cs typeface="Calibri" pitchFamily="2"/>
              </a:rPr>
              <a:t>Personalizzazione del contenuto: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</a:pPr>
            <a:r>
              <a:rPr lang="it-IT" sz="1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 Light" pitchFamily="18"/>
                <a:ea typeface="Verdana" pitchFamily="2"/>
                <a:cs typeface="Calibri" pitchFamily="2"/>
              </a:rPr>
              <a:t>I segnaposto in questa brochure sono già formattati. Per aggiungere o rimuovere punti elenco nel testo, è sufficiente fare clic sul pulsante Elenchi puntati nella scheda Home.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it-IT" sz="1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 Light" pitchFamily="18"/>
                <a:ea typeface="Verdana" pitchFamily="2"/>
                <a:cs typeface="Calibri" pitchFamily="2"/>
              </a:rPr>
              <a:t>Se servono altri segnaposto per i titoli, i sottotitoli o il corpo del testo, basta fare una copia del segnaposto necessario e trascinarlo nella posizione prevista. Le Guide intelligenti di PowerPoint facilitano molto l'allineamento.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it-IT" sz="1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 Light" pitchFamily="18"/>
                <a:ea typeface="Verdana" pitchFamily="2"/>
                <a:cs typeface="Calibri" pitchFamily="2"/>
              </a:rPr>
              <a:t>Se si preferisce usare foto personali, nessun problema. È sufficiente fare clic su un'immagine, premere CANC e quindi fare clic sull'icona per aggiungere l'immagine personale.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it-IT" sz="1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 Light" pitchFamily="18"/>
                <a:ea typeface="Verdana" pitchFamily="2"/>
                <a:cs typeface="Calibri" pitchFamily="2"/>
              </a:rPr>
              <a:t>Se si sostituisce una foto con una personale che non si adatta perfettamente allo spazio disponibile, è possibile ritagliarla in un attimo per ottenere le dimensioni giuste. Selezionare l'immagine e quindi fare clic su Ritaglia nel gruppo Dimensioni della scheda Formato in Strumenti immagine.</a:t>
            </a:r>
          </a:p>
        </p:txBody>
      </p:sp>
      <p:sp>
        <p:nvSpPr>
          <p:cNvPr id="3" name="Straight Connector 2"/>
          <p:cNvSpPr/>
          <p:nvPr/>
        </p:nvSpPr>
        <p:spPr>
          <a:xfrm>
            <a:off x="3291839" y="0"/>
            <a:ext cx="0" cy="7772400"/>
          </a:xfrm>
          <a:prstGeom prst="line">
            <a:avLst/>
          </a:prstGeom>
          <a:noFill/>
          <a:ln w="6480">
            <a:solidFill>
              <a:srgbClr val="C8C8C8"/>
            </a:solidFill>
            <a:custDash>
              <a:ds d="777778" sp="100000"/>
            </a:custDash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traight Connector 7"/>
          <p:cNvSpPr/>
          <p:nvPr/>
        </p:nvSpPr>
        <p:spPr>
          <a:xfrm>
            <a:off x="6675119" y="0"/>
            <a:ext cx="0" cy="7772400"/>
          </a:xfrm>
          <a:prstGeom prst="line">
            <a:avLst/>
          </a:prstGeom>
          <a:noFill/>
          <a:ln w="6480">
            <a:solidFill>
              <a:srgbClr val="C8C8C8"/>
            </a:solidFill>
            <a:custDash>
              <a:ds d="777778" sp="100000"/>
            </a:custDash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457200" y="457200"/>
            <a:ext cx="2358720" cy="18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E865B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457200" y="6854400"/>
            <a:ext cx="235872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E865B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457200" y="4736520"/>
            <a:ext cx="2358720" cy="2075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4AA82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Picture Placeholder 11"/>
          <p:cNvSpPr/>
          <p:nvPr/>
        </p:nvSpPr>
        <p:spPr>
          <a:xfrm>
            <a:off x="457200" y="685799"/>
            <a:ext cx="2358720" cy="4004639"/>
          </a:xfrm>
          <a:custGeom>
            <a:avLst/>
            <a:gdLst/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358720" h="4004640"/>
            </a:pathLst>
          </a:custGeom>
          <a:noFill/>
          <a:ln>
            <a:noFill/>
            <a:prstDash val="solid"/>
          </a:ln>
        </p:spPr>
        <p:txBody>
          <a:bodyPr vert="horz" wrap="square" lIns="90000" tIns="109728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spc="0">
                <a:ln>
                  <a:noFill/>
                </a:ln>
                <a:solidFill>
                  <a:srgbClr val="595959"/>
                </a:solidFill>
                <a:latin typeface="Constantia" pitchFamily="18"/>
                <a:ea typeface="Microsoft YaHei" pitchFamily="2"/>
                <a:cs typeface="Arial" pitchFamily="2"/>
              </a:rPr>
              <a:t>Click icon to add picture</a:t>
            </a:r>
          </a:p>
        </p:txBody>
      </p:sp>
      <p:sp>
        <p:nvSpPr>
          <p:cNvPr id="9" name="Rectangle 12"/>
          <p:cNvSpPr/>
          <p:nvPr/>
        </p:nvSpPr>
        <p:spPr>
          <a:xfrm>
            <a:off x="3758040" y="457200"/>
            <a:ext cx="2450160" cy="18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886B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3758040" y="6854400"/>
            <a:ext cx="245016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886B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Picture Placeholder 11"/>
          <p:cNvSpPr/>
          <p:nvPr/>
        </p:nvSpPr>
        <p:spPr>
          <a:xfrm>
            <a:off x="3758040" y="685799"/>
            <a:ext cx="2450160" cy="4004639"/>
          </a:xfrm>
          <a:custGeom>
            <a:avLst/>
            <a:gdLst/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50160" h="4004640"/>
            </a:pathLst>
          </a:custGeom>
          <a:noFill/>
          <a:ln>
            <a:noFill/>
            <a:prstDash val="solid"/>
          </a:ln>
        </p:spPr>
        <p:txBody>
          <a:bodyPr vert="horz" wrap="square" lIns="90000" tIns="109728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spc="0">
                <a:ln>
                  <a:noFill/>
                </a:ln>
                <a:solidFill>
                  <a:srgbClr val="595959"/>
                </a:solidFill>
                <a:latin typeface="Constantia" pitchFamily="18"/>
                <a:ea typeface="Microsoft YaHei" pitchFamily="2"/>
                <a:cs typeface="Arial" pitchFamily="2"/>
              </a:rPr>
              <a:t>Click icon to add picture</a:t>
            </a:r>
          </a:p>
        </p:txBody>
      </p:sp>
      <p:sp>
        <p:nvSpPr>
          <p:cNvPr id="12" name="Rectangle 15"/>
          <p:cNvSpPr/>
          <p:nvPr/>
        </p:nvSpPr>
        <p:spPr>
          <a:xfrm>
            <a:off x="7141320" y="457200"/>
            <a:ext cx="2450160" cy="18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886B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3" name="Rectangle 16"/>
          <p:cNvSpPr/>
          <p:nvPr/>
        </p:nvSpPr>
        <p:spPr>
          <a:xfrm>
            <a:off x="7141320" y="6854400"/>
            <a:ext cx="245016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886B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4" name="Picture Placeholder 11"/>
          <p:cNvSpPr/>
          <p:nvPr/>
        </p:nvSpPr>
        <p:spPr>
          <a:xfrm>
            <a:off x="7141320" y="2084760"/>
            <a:ext cx="2450160" cy="4727159"/>
          </a:xfrm>
          <a:custGeom>
            <a:avLst/>
            <a:gdLst/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50160" h="4727160"/>
            </a:pathLst>
          </a:custGeom>
          <a:noFill/>
          <a:ln>
            <a:noFill/>
            <a:prstDash val="solid"/>
          </a:ln>
        </p:spPr>
        <p:txBody>
          <a:bodyPr vert="horz" wrap="square" lIns="90000" tIns="109728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spc="0">
                <a:ln>
                  <a:noFill/>
                </a:ln>
                <a:solidFill>
                  <a:srgbClr val="595959"/>
                </a:solidFill>
                <a:latin typeface="Constantia" pitchFamily="18"/>
                <a:ea typeface="Microsoft YaHei" pitchFamily="2"/>
                <a:cs typeface="Arial" pitchFamily="2"/>
              </a:rPr>
              <a:t>Click icon to add picture</a:t>
            </a:r>
          </a:p>
        </p:txBody>
      </p:sp>
      <p:sp>
        <p:nvSpPr>
          <p:cNvPr id="15" name="Rectangle 19"/>
          <p:cNvSpPr/>
          <p:nvPr/>
        </p:nvSpPr>
        <p:spPr>
          <a:xfrm>
            <a:off x="7141320" y="1901880"/>
            <a:ext cx="2450160" cy="145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A4B6D7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6" name="Text Placeholder 21"/>
          <p:cNvSpPr txBox="1">
            <a:spLocks noGrp="1"/>
          </p:cNvSpPr>
          <p:nvPr>
            <p:ph type="body" idx="1"/>
          </p:nvPr>
        </p:nvSpPr>
        <p:spPr>
          <a:xfrm>
            <a:off x="7142040" y="639720"/>
            <a:ext cx="2449080" cy="1261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>
            <a:noAutofit/>
          </a:bodyPr>
          <a:lstStyle/>
          <a:p>
            <a:pPr lvl="0"/>
            <a:r>
              <a:rPr lang="en-US"/>
              <a:t>Fate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  <a:p>
            <a:pPr lvl="7"/>
            <a:r>
              <a:rPr lang="en-US"/>
              <a:t>Ottavo livello struttura</a:t>
            </a:r>
          </a:p>
          <a:p>
            <a:pPr lvl="0"/>
            <a:r>
              <a:rPr lang="en-US"/>
              <a:t>Nono livello strutturabusiness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17" name="Text Placeholder 21"/>
          <p:cNvSpPr txBox="1">
            <a:spLocks noGrp="1"/>
          </p:cNvSpPr>
          <p:nvPr>
            <p:ph type="body" sz="quarter" idx="4294967295"/>
          </p:nvPr>
        </p:nvSpPr>
        <p:spPr>
          <a:xfrm>
            <a:off x="3758040" y="5148720"/>
            <a:ext cx="2449080" cy="266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Fate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  <a:p>
            <a:pPr lvl="7"/>
            <a:r>
              <a:rPr lang="en-US"/>
              <a:t>Ottavo livello struttura</a:t>
            </a:r>
          </a:p>
          <a:p>
            <a:pPr lvl="0"/>
            <a:r>
              <a:rPr lang="en-US"/>
              <a:t>Nono livello strutturabusiness name</a:t>
            </a:r>
          </a:p>
        </p:txBody>
      </p:sp>
      <p:sp>
        <p:nvSpPr>
          <p:cNvPr id="18" name="Text Placeholder 21"/>
          <p:cNvSpPr txBox="1">
            <a:spLocks noGrp="1"/>
          </p:cNvSpPr>
          <p:nvPr>
            <p:ph type="body" sz="quarter" idx="4294967295"/>
          </p:nvPr>
        </p:nvSpPr>
        <p:spPr>
          <a:xfrm>
            <a:off x="3758040" y="5465880"/>
            <a:ext cx="2449080" cy="4276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Fate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  <a:p>
            <a:pPr lvl="7"/>
            <a:r>
              <a:rPr lang="en-US"/>
              <a:t>Ottavo livello struttura</a:t>
            </a:r>
          </a:p>
          <a:p>
            <a:pPr lvl="0"/>
            <a:r>
              <a:rPr lang="en-US"/>
              <a:t>Nono livello strutturabusiness address</a:t>
            </a:r>
          </a:p>
        </p:txBody>
      </p:sp>
      <p:sp>
        <p:nvSpPr>
          <p:cNvPr id="19" name="Text Placeholder 21"/>
          <p:cNvSpPr txBox="1">
            <a:spLocks noGrp="1"/>
          </p:cNvSpPr>
          <p:nvPr>
            <p:ph type="body" sz="quarter" idx="4294967295"/>
          </p:nvPr>
        </p:nvSpPr>
        <p:spPr>
          <a:xfrm>
            <a:off x="3758040" y="5910840"/>
            <a:ext cx="2449080" cy="18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>
            <a:noAutofit/>
          </a:bodyPr>
          <a:lstStyle/>
          <a:p>
            <a:pPr lvl="0"/>
            <a:r>
              <a:rPr lang="en-US"/>
              <a:t>Fate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  <a:p>
            <a:pPr lvl="7"/>
            <a:r>
              <a:rPr lang="en-US"/>
              <a:t>Ottavo livello struttura</a:t>
            </a:r>
          </a:p>
          <a:p>
            <a:pPr lvl="0"/>
            <a:r>
              <a:rPr lang="en-US"/>
              <a:t>Nono livello strutturaphone</a:t>
            </a:r>
          </a:p>
        </p:txBody>
      </p:sp>
      <p:sp>
        <p:nvSpPr>
          <p:cNvPr id="20" name="Text Placeholder 21"/>
          <p:cNvSpPr txBox="1">
            <a:spLocks noGrp="1"/>
          </p:cNvSpPr>
          <p:nvPr>
            <p:ph type="body" sz="quarter" idx="4294967295"/>
          </p:nvPr>
        </p:nvSpPr>
        <p:spPr>
          <a:xfrm>
            <a:off x="3758040" y="6156000"/>
            <a:ext cx="2449080" cy="18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>
            <a:noAutofit/>
          </a:bodyPr>
          <a:lstStyle/>
          <a:p>
            <a:pPr lvl="0"/>
            <a:r>
              <a:rPr lang="en-US"/>
              <a:t>Fate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  <a:p>
            <a:pPr lvl="7"/>
            <a:r>
              <a:rPr lang="en-US"/>
              <a:t>Ottavo livello struttura</a:t>
            </a:r>
          </a:p>
          <a:p>
            <a:pPr lvl="0"/>
            <a:r>
              <a:rPr lang="en-US"/>
              <a:t>Nono livello strutturaemail</a:t>
            </a:r>
          </a:p>
        </p:txBody>
      </p:sp>
      <p:sp>
        <p:nvSpPr>
          <p:cNvPr id="21" name="Text Placeholder 21"/>
          <p:cNvSpPr txBox="1">
            <a:spLocks noGrp="1"/>
          </p:cNvSpPr>
          <p:nvPr>
            <p:ph type="body" sz="quarter" idx="4294967295"/>
          </p:nvPr>
        </p:nvSpPr>
        <p:spPr>
          <a:xfrm>
            <a:off x="3758040" y="6854400"/>
            <a:ext cx="2449080" cy="447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ctr">
            <a:noAutofit/>
          </a:bodyPr>
          <a:lstStyle/>
          <a:p>
            <a:pPr lvl="0"/>
            <a:r>
              <a:rPr lang="en-US"/>
              <a:t>Fate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  <a:p>
            <a:pPr lvl="7"/>
            <a:r>
              <a:rPr lang="en-US"/>
              <a:t>Ottavo livello struttura</a:t>
            </a:r>
          </a:p>
          <a:p>
            <a:pPr lvl="0"/>
            <a:r>
              <a:rPr lang="en-US"/>
              <a:t>Nono livello strutturawebsite URL</a:t>
            </a:r>
          </a:p>
        </p:txBody>
      </p:sp>
      <p:sp>
        <p:nvSpPr>
          <p:cNvPr id="22" name="Text Placeholder 21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4736520"/>
            <a:ext cx="2358720" cy="20754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45000" rIns="182880" bIns="45000" anchor="ctr">
            <a:noAutofit/>
          </a:bodyPr>
          <a:lstStyle/>
          <a:p>
            <a:pPr lvl="0"/>
            <a:r>
              <a:rPr lang="en-US"/>
              <a:t>Fate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  <a:p>
            <a:pPr lvl="7"/>
            <a:r>
              <a:rPr lang="en-US"/>
              <a:t>Ottavo livello struttura</a:t>
            </a:r>
          </a:p>
          <a:p>
            <a:pPr lvl="0"/>
            <a:r>
              <a:rPr lang="en-US"/>
              <a:t>Nono livello strutturaClick to add text</a:t>
            </a:r>
          </a:p>
        </p:txBody>
      </p:sp>
      <p:sp>
        <p:nvSpPr>
          <p:cNvPr id="23" name="Segnaposto titolo 22"/>
          <p:cNvSpPr txBox="1"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hangingPunct="1">
        <a:lnSpc>
          <a:spcPct val="90000"/>
        </a:lnSpc>
        <a:tabLst/>
        <a:defRPr lang="en-US" sz="18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1pPr>
    </p:titleStyle>
    <p:bodyStyle>
      <a:lvl1pPr lvl="0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1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1pPr>
      <a:lvl2pPr lvl="1" algn="l" rtl="0" hangingPunct="1">
        <a:lnSpc>
          <a:spcPct val="90000"/>
        </a:lnSpc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US" sz="11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2pPr>
      <a:lvl3pPr lvl="2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1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3pPr>
      <a:lvl4pPr lvl="3" algn="l" rtl="0" hangingPunct="1">
        <a:lnSpc>
          <a:spcPct val="90000"/>
        </a:lnSpc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US" sz="11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4pPr>
      <a:lvl5pPr lvl="4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1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5pPr>
      <a:lvl6pPr lvl="5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1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6pPr>
      <a:lvl7pPr lvl="6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1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7pPr>
      <a:lvl8pPr lvl="7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11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8pPr>
      <a:lvl9pPr marL="0" marR="0" lvl="0" indent="0" algn="l" rtl="0" hangingPunct="1">
        <a:lnSpc>
          <a:spcPct val="90000"/>
        </a:lnSpc>
        <a:spcBef>
          <a:spcPts val="0"/>
        </a:spcBef>
        <a:spcAft>
          <a:spcPts val="1417"/>
        </a:spcAft>
        <a:buNone/>
        <a:tabLst/>
        <a:defRPr lang="en-US" sz="11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287000" y="0"/>
            <a:ext cx="2098440" cy="7767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9D9D9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199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 Light" pitchFamily="18"/>
                <a:ea typeface="Verdana" pitchFamily="2"/>
                <a:cs typeface="Calibri" pitchFamily="2"/>
              </a:rPr>
              <a:t>Stampa: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</a:pPr>
            <a:r>
              <a:rPr lang="it-IT" sz="1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 Light" pitchFamily="18"/>
                <a:ea typeface="Verdana" pitchFamily="2"/>
                <a:cs typeface="Calibri" pitchFamily="2"/>
              </a:rPr>
              <a:t>Non tutte le stampanti producono gli stessi risultati, quindi è decisamente consigliabile fare un paio di prove di stampa. Se i vari elementi non risultano ben allineati, provare l'impostazione Adatta alla pagina. L'opzione è disponibile nella finestra di dialogo Stampa. Per trovarla è sufficiente fare clic su Diapositive a pagina intera.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it-IT" sz="1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 Light" pitchFamily="18"/>
                <a:ea typeface="Verdana" pitchFamily="2"/>
                <a:cs typeface="Calibri" pitchFamily="2"/>
              </a:rPr>
              <a:t>Il modello contiene anche i segni per la piegatura. Sono molto leggeri, ma se si preferisce che non vengano visualizzati nella brochure, fare clic su Visualizza, Schema diapositiva ed eliminarli prima della stampa.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it-IT" sz="16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 Light" pitchFamily="18"/>
                <a:ea typeface="Verdana" pitchFamily="2"/>
                <a:cs typeface="Calibri" pitchFamily="2"/>
              </a:rPr>
              <a:t>Personalizzazione del contenuto: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</a:pPr>
            <a:r>
              <a:rPr lang="it-IT" sz="1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 Light" pitchFamily="18"/>
                <a:ea typeface="Verdana" pitchFamily="2"/>
                <a:cs typeface="Calibri" pitchFamily="2"/>
              </a:rPr>
              <a:t>I segnaposto in questa brochure sono già formattati. Per aggiungere o rimuovere punti elenco nel testo, è sufficiente fare clic sul pulsante Elenchi puntati nella scheda Home.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it-IT" sz="1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 Light" pitchFamily="18"/>
                <a:ea typeface="Verdana" pitchFamily="2"/>
                <a:cs typeface="Calibri" pitchFamily="2"/>
              </a:rPr>
              <a:t>Se servono altri segnaposto per i titoli, i sottotitoli o il corpo del testo, basta fare una copia del segnaposto necessario e trascinarlo nella posizione prevista. Le Guide intelligenti di PowerPoint facilitano molto l'allineamento.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it-IT" sz="1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 Light" pitchFamily="18"/>
                <a:ea typeface="Verdana" pitchFamily="2"/>
                <a:cs typeface="Calibri" pitchFamily="2"/>
              </a:rPr>
              <a:t>Se si preferisce usare foto personali, nessun problema. È sufficiente fare clic su un'immagine, premere CANC e quindi fare clic sull'icona per aggiungere l'immagine personale.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it-IT" sz="1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 Light" pitchFamily="18"/>
                <a:ea typeface="Verdana" pitchFamily="2"/>
                <a:cs typeface="Calibri" pitchFamily="2"/>
              </a:rPr>
              <a:t>Se si sostituisce una foto con una personale che non si adatta perfettamente allo spazio disponibile, è possibile ritagliarla in un attimo per ottenere le dimensioni giuste. Selezionare l'immagine e quindi fare clic su Ritaglia nel gruppo Dimensioni della scheda Formato in Strumenti immagine.</a:t>
            </a:r>
          </a:p>
        </p:txBody>
      </p:sp>
      <p:sp>
        <p:nvSpPr>
          <p:cNvPr id="3" name="Straight Connector 7"/>
          <p:cNvSpPr/>
          <p:nvPr/>
        </p:nvSpPr>
        <p:spPr>
          <a:xfrm>
            <a:off x="6766560" y="0"/>
            <a:ext cx="0" cy="7772400"/>
          </a:xfrm>
          <a:prstGeom prst="line">
            <a:avLst/>
          </a:prstGeom>
          <a:noFill/>
          <a:ln w="6480">
            <a:solidFill>
              <a:srgbClr val="C8C8C8"/>
            </a:solidFill>
            <a:custDash>
              <a:ds d="777778" sp="100000"/>
            </a:custDash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Rectangle 31"/>
          <p:cNvSpPr/>
          <p:nvPr/>
        </p:nvSpPr>
        <p:spPr>
          <a:xfrm>
            <a:off x="3849480" y="685799"/>
            <a:ext cx="2450160" cy="394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AEEE6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traight Connector 2"/>
          <p:cNvSpPr/>
          <p:nvPr/>
        </p:nvSpPr>
        <p:spPr>
          <a:xfrm>
            <a:off x="3383280" y="0"/>
            <a:ext cx="0" cy="7772400"/>
          </a:xfrm>
          <a:prstGeom prst="line">
            <a:avLst/>
          </a:prstGeom>
          <a:noFill/>
          <a:ln w="6480">
            <a:solidFill>
              <a:srgbClr val="C8C8C8"/>
            </a:solidFill>
            <a:custDash>
              <a:ds d="777778" sp="100000"/>
            </a:custDash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457200" y="457200"/>
            <a:ext cx="2450160" cy="18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886B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457200" y="6854400"/>
            <a:ext cx="245016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886B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Picture Placeholder 11"/>
          <p:cNvSpPr/>
          <p:nvPr/>
        </p:nvSpPr>
        <p:spPr>
          <a:xfrm>
            <a:off x="457200" y="685799"/>
            <a:ext cx="2450160" cy="2276639"/>
          </a:xfrm>
          <a:custGeom>
            <a:avLst/>
            <a:gdLst/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50160" h="2276640"/>
            </a:pathLst>
          </a:custGeom>
          <a:noFill/>
          <a:ln>
            <a:noFill/>
            <a:prstDash val="solid"/>
          </a:ln>
        </p:spPr>
        <p:txBody>
          <a:bodyPr vert="horz" wrap="square" lIns="90000" tIns="4572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spc="0">
                <a:ln>
                  <a:noFill/>
                </a:ln>
                <a:solidFill>
                  <a:srgbClr val="595959"/>
                </a:solidFill>
                <a:latin typeface="Constantia" pitchFamily="18"/>
                <a:ea typeface="Microsoft YaHei" pitchFamily="2"/>
                <a:cs typeface="Arial" pitchFamily="2"/>
              </a:rPr>
              <a:t>Click icon to add picture</a:t>
            </a:r>
          </a:p>
        </p:txBody>
      </p:sp>
      <p:sp>
        <p:nvSpPr>
          <p:cNvPr id="9" name="Rectangle 12"/>
          <p:cNvSpPr/>
          <p:nvPr/>
        </p:nvSpPr>
        <p:spPr>
          <a:xfrm>
            <a:off x="3849480" y="457200"/>
            <a:ext cx="2450160" cy="18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E865B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3849480" y="6854400"/>
            <a:ext cx="245016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E865B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1" name="Rectangle 15"/>
          <p:cNvSpPr/>
          <p:nvPr/>
        </p:nvSpPr>
        <p:spPr>
          <a:xfrm>
            <a:off x="7232760" y="457200"/>
            <a:ext cx="2358720" cy="18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886B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7232760" y="6854400"/>
            <a:ext cx="235872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6886BC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13" name="Text Placeholder 21"/>
          <p:cNvSpPr txBox="1">
            <a:spLocks noGrp="1"/>
          </p:cNvSpPr>
          <p:nvPr>
            <p:ph type="body" idx="1"/>
          </p:nvPr>
        </p:nvSpPr>
        <p:spPr>
          <a:xfrm>
            <a:off x="457200" y="3004920"/>
            <a:ext cx="2450160" cy="662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000" rIns="91440" bIns="0" anchor="b">
            <a:noAutofit/>
          </a:bodyPr>
          <a:lstStyle/>
          <a:p>
            <a:pPr lvl="0"/>
            <a:r>
              <a:rPr lang="en-US"/>
              <a:t>Fate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  <a:p>
            <a:pPr lvl="7"/>
            <a:r>
              <a:rPr lang="en-US"/>
              <a:t>Ottavo livello struttura</a:t>
            </a:r>
          </a:p>
          <a:p>
            <a:pPr lvl="0"/>
            <a:r>
              <a:rPr lang="en-US"/>
              <a:t>Nono livello strutturaClick to add text</a:t>
            </a:r>
          </a:p>
        </p:txBody>
      </p:sp>
      <p:sp>
        <p:nvSpPr>
          <p:cNvPr id="14" name="Text Placeholder 21"/>
          <p:cNvSpPr txBox="1">
            <a:spLocks noGrp="1"/>
          </p:cNvSpPr>
          <p:nvPr>
            <p:ph type="body" sz="quarter" idx="4294967295"/>
          </p:nvPr>
        </p:nvSpPr>
        <p:spPr>
          <a:xfrm>
            <a:off x="4114800" y="914400"/>
            <a:ext cx="1942919" cy="3352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91440" rIns="91440" bIns="91440" anchor="ctr">
            <a:noAutofit/>
          </a:bodyPr>
          <a:lstStyle/>
          <a:p>
            <a:pPr lvl="0"/>
            <a:r>
              <a:rPr lang="en-US"/>
              <a:t>Fate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  <a:p>
            <a:pPr lvl="7"/>
            <a:r>
              <a:rPr lang="en-US"/>
              <a:t>Ottavo livello struttura</a:t>
            </a:r>
          </a:p>
          <a:p>
            <a:pPr lvl="0"/>
            <a:r>
              <a:rPr lang="en-US"/>
              <a:t>Nono livello strutturaClick to add text</a:t>
            </a:r>
          </a:p>
        </p:txBody>
      </p:sp>
      <p:sp>
        <p:nvSpPr>
          <p:cNvPr id="15" name="Picture Placeholder 11"/>
          <p:cNvSpPr/>
          <p:nvPr/>
        </p:nvSpPr>
        <p:spPr>
          <a:xfrm>
            <a:off x="3849480" y="4690440"/>
            <a:ext cx="2450160" cy="2110319"/>
          </a:xfrm>
          <a:custGeom>
            <a:avLst/>
            <a:gdLst/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50160" h="2110320"/>
            </a:pathLst>
          </a:custGeom>
          <a:noFill/>
          <a:ln>
            <a:noFill/>
            <a:prstDash val="solid"/>
          </a:ln>
        </p:spPr>
        <p:txBody>
          <a:bodyPr vert="horz" wrap="square" lIns="90000" tIns="457200" rIns="90000" bIns="4500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000" b="0" i="0" u="none" strike="noStrike" kern="1200" spc="0">
                <a:ln>
                  <a:noFill/>
                </a:ln>
                <a:solidFill>
                  <a:srgbClr val="595959"/>
                </a:solidFill>
                <a:latin typeface="Constantia" pitchFamily="18"/>
                <a:ea typeface="Microsoft YaHei" pitchFamily="2"/>
                <a:cs typeface="Arial" pitchFamily="2"/>
              </a:rPr>
              <a:t>Click icon to add picture</a:t>
            </a:r>
          </a:p>
        </p:txBody>
      </p:sp>
      <p:sp>
        <p:nvSpPr>
          <p:cNvPr id="16" name="Text Placeholder 21"/>
          <p:cNvSpPr txBox="1">
            <a:spLocks noGrp="1"/>
          </p:cNvSpPr>
          <p:nvPr>
            <p:ph type="body" sz="quarter" idx="4294967295"/>
          </p:nvPr>
        </p:nvSpPr>
        <p:spPr>
          <a:xfrm>
            <a:off x="7235640" y="4636080"/>
            <a:ext cx="2358720" cy="236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000" rIns="91440" bIns="0" anchor="b">
            <a:noAutofit/>
          </a:bodyPr>
          <a:lstStyle/>
          <a:p>
            <a:pPr lvl="0"/>
            <a:r>
              <a:rPr lang="en-US"/>
              <a:t>Fate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  <a:p>
            <a:pPr lvl="7"/>
            <a:r>
              <a:rPr lang="en-US"/>
              <a:t>Ottavo livello struttura</a:t>
            </a:r>
          </a:p>
          <a:p>
            <a:pPr lvl="0"/>
            <a:r>
              <a:rPr lang="en-US"/>
              <a:t>Nono livello strutturaClick to add text</a:t>
            </a:r>
          </a:p>
        </p:txBody>
      </p:sp>
      <p:sp>
        <p:nvSpPr>
          <p:cNvPr id="17" name="Text Placeholder 21"/>
          <p:cNvSpPr txBox="1">
            <a:spLocks noGrp="1"/>
          </p:cNvSpPr>
          <p:nvPr>
            <p:ph type="body" sz="quarter" idx="4294967295"/>
          </p:nvPr>
        </p:nvSpPr>
        <p:spPr>
          <a:xfrm>
            <a:off x="7235640" y="2854440"/>
            <a:ext cx="2358720" cy="236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000" rIns="91440" bIns="0" anchor="b">
            <a:noAutofit/>
          </a:bodyPr>
          <a:lstStyle/>
          <a:p>
            <a:pPr lvl="0"/>
            <a:r>
              <a:rPr lang="en-US"/>
              <a:t>Fate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  <a:p>
            <a:pPr lvl="7"/>
            <a:r>
              <a:rPr lang="en-US"/>
              <a:t>Ottavo livello struttura</a:t>
            </a:r>
          </a:p>
          <a:p>
            <a:pPr lvl="0"/>
            <a:r>
              <a:rPr lang="en-US"/>
              <a:t>Nono livello strutturaClick to add text</a:t>
            </a:r>
          </a:p>
        </p:txBody>
      </p:sp>
      <p:sp>
        <p:nvSpPr>
          <p:cNvPr id="18" name="Text Placeholder 21"/>
          <p:cNvSpPr txBox="1">
            <a:spLocks noGrp="1"/>
          </p:cNvSpPr>
          <p:nvPr>
            <p:ph type="body" sz="quarter" idx="4294967295"/>
          </p:nvPr>
        </p:nvSpPr>
        <p:spPr>
          <a:xfrm>
            <a:off x="7235640" y="933480"/>
            <a:ext cx="2358720" cy="236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000" rIns="91440" bIns="0" anchor="b">
            <a:noAutofit/>
          </a:bodyPr>
          <a:lstStyle/>
          <a:p>
            <a:pPr lvl="0"/>
            <a:r>
              <a:rPr lang="en-US"/>
              <a:t>Fate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  <a:p>
            <a:pPr lvl="7"/>
            <a:r>
              <a:rPr lang="en-US"/>
              <a:t>Ottavo livello struttura</a:t>
            </a:r>
          </a:p>
          <a:p>
            <a:pPr lvl="0"/>
            <a:r>
              <a:rPr lang="en-US"/>
              <a:t>Nono livello strutturaClick to add text</a:t>
            </a:r>
          </a:p>
        </p:txBody>
      </p:sp>
      <p:sp>
        <p:nvSpPr>
          <p:cNvPr id="19" name="Text Placeholder 21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3704040"/>
            <a:ext cx="2450160" cy="30736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000" rIns="91440" bIns="45000" anchor="t">
            <a:noAutofit/>
          </a:bodyPr>
          <a:lstStyle/>
          <a:p>
            <a:pPr lvl="0"/>
            <a:r>
              <a:rPr lang="en-US"/>
              <a:t>Fate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  <a:p>
            <a:pPr lvl="7"/>
            <a:r>
              <a:rPr lang="en-US"/>
              <a:t>Ottavo livello struttura</a:t>
            </a:r>
          </a:p>
          <a:p>
            <a:pPr lvl="0"/>
            <a:r>
              <a:rPr lang="en-US"/>
              <a:t>Nono livello strutturaClick to add text</a:t>
            </a:r>
          </a:p>
        </p:txBody>
      </p:sp>
      <p:sp>
        <p:nvSpPr>
          <p:cNvPr id="20" name="Text Placeholder 21"/>
          <p:cNvSpPr txBox="1">
            <a:spLocks noGrp="1"/>
          </p:cNvSpPr>
          <p:nvPr>
            <p:ph type="body" sz="quarter" idx="4294967295"/>
          </p:nvPr>
        </p:nvSpPr>
        <p:spPr>
          <a:xfrm>
            <a:off x="7235640" y="1170360"/>
            <a:ext cx="2358720" cy="15602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000" rIns="91440" bIns="45000" anchor="t">
            <a:noAutofit/>
          </a:bodyPr>
          <a:lstStyle/>
          <a:p>
            <a:pPr lvl="0"/>
            <a:r>
              <a:rPr lang="en-US"/>
              <a:t>Fate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  <a:p>
            <a:pPr lvl="7"/>
            <a:r>
              <a:rPr lang="en-US"/>
              <a:t>Ottavo livello struttura</a:t>
            </a:r>
          </a:p>
          <a:p>
            <a:pPr lvl="0"/>
            <a:r>
              <a:rPr lang="en-US"/>
              <a:t>Nono livello strutturaClick to add text</a:t>
            </a:r>
          </a:p>
        </p:txBody>
      </p:sp>
      <p:sp>
        <p:nvSpPr>
          <p:cNvPr id="21" name="Text Placeholder 21"/>
          <p:cNvSpPr txBox="1">
            <a:spLocks noGrp="1"/>
          </p:cNvSpPr>
          <p:nvPr>
            <p:ph type="body" sz="quarter" idx="4294967295"/>
          </p:nvPr>
        </p:nvSpPr>
        <p:spPr>
          <a:xfrm>
            <a:off x="7235640" y="3091320"/>
            <a:ext cx="2358720" cy="1392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000" rIns="91440" bIns="45000" anchor="t">
            <a:noAutofit/>
          </a:bodyPr>
          <a:lstStyle/>
          <a:p>
            <a:pPr lvl="0"/>
            <a:r>
              <a:rPr lang="en-US"/>
              <a:t>Fate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  <a:p>
            <a:pPr lvl="7"/>
            <a:r>
              <a:rPr lang="en-US"/>
              <a:t>Ottavo livello struttura</a:t>
            </a:r>
          </a:p>
          <a:p>
            <a:pPr lvl="0"/>
            <a:r>
              <a:rPr lang="en-US"/>
              <a:t>Nono livello strutturaClick to add text</a:t>
            </a:r>
          </a:p>
        </p:txBody>
      </p:sp>
      <p:sp>
        <p:nvSpPr>
          <p:cNvPr id="22" name="Text Placeholder 21"/>
          <p:cNvSpPr txBox="1">
            <a:spLocks noGrp="1"/>
          </p:cNvSpPr>
          <p:nvPr>
            <p:ph type="body" sz="quarter" idx="4294967295"/>
          </p:nvPr>
        </p:nvSpPr>
        <p:spPr>
          <a:xfrm>
            <a:off x="7235640" y="4873320"/>
            <a:ext cx="2358720" cy="1904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000" rIns="91440" bIns="45000" anchor="t">
            <a:noAutofit/>
          </a:bodyPr>
          <a:lstStyle/>
          <a:p>
            <a:pPr lvl="0"/>
            <a:r>
              <a:rPr lang="en-US"/>
              <a:t>Fate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  <a:p>
            <a:pPr lvl="7"/>
            <a:r>
              <a:rPr lang="en-US"/>
              <a:t>Ottavo livello struttura</a:t>
            </a:r>
          </a:p>
          <a:p>
            <a:pPr lvl="0"/>
            <a:r>
              <a:rPr lang="en-US"/>
              <a:t>Nono livello strutturaClick to add text</a:t>
            </a:r>
          </a:p>
        </p:txBody>
      </p:sp>
      <p:sp>
        <p:nvSpPr>
          <p:cNvPr id="23" name="Segnaposto titolo 22"/>
          <p:cNvSpPr txBox="1">
            <a:spLocks noGrp="1"/>
          </p:cNvSpPr>
          <p:nvPr>
            <p:ph type="title"/>
          </p:nvPr>
        </p:nvSpPr>
        <p:spPr>
          <a:xfrm>
            <a:off x="502920" y="309960"/>
            <a:ext cx="9052200" cy="1297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hangingPunct="1">
        <a:lnSpc>
          <a:spcPct val="90000"/>
        </a:lnSpc>
        <a:tabLst/>
        <a:defRPr lang="en-US" sz="18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1pPr>
    </p:titleStyle>
    <p:bodyStyle>
      <a:lvl1pPr lvl="0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9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1pPr>
      <a:lvl2pPr lvl="1" algn="l" rtl="0" hangingPunct="1">
        <a:lnSpc>
          <a:spcPct val="90000"/>
        </a:lnSpc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US" sz="9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2pPr>
      <a:lvl3pPr lvl="2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9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3pPr>
      <a:lvl4pPr lvl="3" algn="l" rtl="0" hangingPunct="1">
        <a:lnSpc>
          <a:spcPct val="90000"/>
        </a:lnSpc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US" sz="9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4pPr>
      <a:lvl5pPr lvl="4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9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5pPr>
      <a:lvl6pPr lvl="5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9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6pPr>
      <a:lvl7pPr lvl="6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9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7pPr>
      <a:lvl8pPr lvl="7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9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8pPr>
      <a:lvl9pPr marL="0" marR="0" lvl="0" indent="0" algn="l" rtl="0" hangingPunct="1">
        <a:lnSpc>
          <a:spcPct val="90000"/>
        </a:lnSpc>
        <a:spcBef>
          <a:spcPts val="601"/>
        </a:spcBef>
        <a:spcAft>
          <a:spcPts val="0"/>
        </a:spcAft>
        <a:buSzPct val="45000"/>
        <a:buFont typeface="Arial" pitchFamily="32"/>
        <a:buChar char="•"/>
        <a:tabLst/>
        <a:defRPr lang="en-US" sz="900" b="0" i="0" u="none" strike="noStrike" kern="1200" spc="0">
          <a:ln>
            <a:noFill/>
          </a:ln>
          <a:solidFill>
            <a:srgbClr val="595959"/>
          </a:solidFill>
          <a:latin typeface="Constantia" pitchFamily="18"/>
          <a:ea typeface="Microsoft YaHei" pitchFamily="2"/>
          <a:cs typeface="Arial" pitchFamily="2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jpg"/><Relationship Id="rId10" Type="http://schemas.openxmlformats.org/officeDocument/2006/relationships/image" Target="../media/image7.jpg"/><Relationship Id="rId4" Type="http://schemas.openxmlformats.org/officeDocument/2006/relationships/hyperlink" Target="mailto:alp.capobianco@alice.it" TargetMode="External"/><Relationship Id="rId9" Type="http://schemas.openxmlformats.org/officeDocument/2006/relationships/image" Target="../media/image6.jpg"/><Relationship Id="rId1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2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965400">
            <a:off x="35482" y="4452596"/>
            <a:ext cx="864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testo 15"/>
          <p:cNvSpPr txBox="1">
            <a:spLocks noGrp="1"/>
          </p:cNvSpPr>
          <p:nvPr>
            <p:ph type="body" idx="4294967295"/>
          </p:nvPr>
        </p:nvSpPr>
        <p:spPr>
          <a:xfrm>
            <a:off x="4031999" y="5421960"/>
            <a:ext cx="2376000" cy="266040"/>
          </a:xfrm>
        </p:spPr>
        <p:txBody>
          <a:bodyPr anchor="t"/>
          <a:lstStyle/>
          <a:p>
            <a:pPr lvl="0">
              <a:buNone/>
            </a:pPr>
            <a:r>
              <a:rPr lang="en-US" sz="2000" b="1"/>
              <a:t>I nostri contatti:</a:t>
            </a:r>
          </a:p>
        </p:txBody>
      </p:sp>
      <p:sp>
        <p:nvSpPr>
          <p:cNvPr id="4" name="Segnaposto testo 16"/>
          <p:cNvSpPr txBox="1">
            <a:spLocks noGrp="1"/>
          </p:cNvSpPr>
          <p:nvPr>
            <p:ph type="body" idx="4294967295"/>
          </p:nvPr>
        </p:nvSpPr>
        <p:spPr>
          <a:xfrm>
            <a:off x="4103999" y="5618160"/>
            <a:ext cx="2808000" cy="427680"/>
          </a:xfrm>
        </p:spPr>
        <p:txBody>
          <a:bodyPr anchor="t"/>
          <a:lstStyle/>
          <a:p>
            <a:pPr lvl="0">
              <a:lnSpc>
                <a:spcPct val="100000"/>
              </a:lnSpc>
              <a:spcAft>
                <a:spcPts val="0"/>
              </a:spcAft>
              <a:buNone/>
            </a:pPr>
            <a:endParaRPr lang="en-US" sz="1500" dirty="0"/>
          </a:p>
          <a:p>
            <a:pPr lvl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500" b="1" dirty="0"/>
              <a:t>Speedybyte in Australia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None/>
            </a:pPr>
            <a:endParaRPr lang="en-US" sz="1500" dirty="0"/>
          </a:p>
          <a:p>
            <a:pPr lvl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500" i="1" dirty="0">
                <a:hlinkClick r:id="rId4"/>
              </a:rPr>
              <a:t>alp.capobianco@alice.it</a:t>
            </a:r>
          </a:p>
          <a:p>
            <a:pPr lvl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500" i="1" dirty="0"/>
              <a:t>claudiarnoldi@libero.it</a:t>
            </a:r>
          </a:p>
        </p:txBody>
      </p:sp>
      <p:sp>
        <p:nvSpPr>
          <p:cNvPr id="5" name="Segnaposto testo 20"/>
          <p:cNvSpPr txBox="1">
            <a:spLocks noGrp="1"/>
          </p:cNvSpPr>
          <p:nvPr>
            <p:ph type="body" idx="4294967295"/>
          </p:nvPr>
        </p:nvSpPr>
        <p:spPr>
          <a:xfrm>
            <a:off x="504354" y="4345561"/>
            <a:ext cx="2303645" cy="2782440"/>
          </a:xfrm>
        </p:spPr>
        <p:txBody>
          <a:bodyPr anchor="t"/>
          <a:lstStyle/>
          <a:p>
            <a:pPr lvl="0" algn="ctr">
              <a:spcBef>
                <a:spcPts val="1100"/>
              </a:spcBef>
              <a:buFont typeface="Arial" pitchFamily="32"/>
              <a:buChar char="•"/>
            </a:pPr>
            <a:endParaRPr lang="en-US" sz="1800" dirty="0"/>
          </a:p>
          <a:p>
            <a:pPr lvl="0" algn="ctr">
              <a:spcBef>
                <a:spcPts val="1100"/>
              </a:spcBef>
              <a:buNone/>
            </a:pPr>
            <a:r>
              <a:rPr lang="en-US" sz="1800" dirty="0" err="1"/>
              <a:t>Vieni</a:t>
            </a:r>
            <a:r>
              <a:rPr lang="en-US" sz="1800" dirty="0"/>
              <a:t> con </a:t>
            </a:r>
            <a:r>
              <a:rPr lang="en-US" sz="1800" dirty="0" err="1"/>
              <a:t>noi</a:t>
            </a:r>
            <a:r>
              <a:rPr lang="en-US" sz="1800" dirty="0"/>
              <a:t> a Sydney !!!</a:t>
            </a:r>
          </a:p>
          <a:p>
            <a:pPr lvl="0" algn="ctr">
              <a:spcBef>
                <a:spcPts val="1100"/>
              </a:spcBef>
              <a:buNone/>
            </a:pPr>
            <a:r>
              <a:rPr lang="en-US" sz="1800" dirty="0" err="1"/>
              <a:t>Scrivi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tuo</a:t>
            </a:r>
            <a:r>
              <a:rPr lang="en-US" sz="1800" dirty="0"/>
              <a:t> </a:t>
            </a:r>
            <a:r>
              <a:rPr lang="en-US" sz="1800" dirty="0" err="1"/>
              <a:t>nome</a:t>
            </a:r>
            <a:r>
              <a:rPr lang="en-US" sz="1800" dirty="0"/>
              <a:t> </a:t>
            </a:r>
            <a:r>
              <a:rPr lang="en-US" sz="1800" dirty="0" err="1"/>
              <a:t>nel</a:t>
            </a:r>
            <a:r>
              <a:rPr lang="en-US" sz="1800" dirty="0"/>
              <a:t> poster </a:t>
            </a:r>
            <a:r>
              <a:rPr lang="en-US" sz="1800" dirty="0" err="1"/>
              <a:t>degli</a:t>
            </a:r>
            <a:r>
              <a:rPr lang="en-US" sz="1800" dirty="0"/>
              <a:t> amici </a:t>
            </a:r>
            <a:r>
              <a:rPr lang="en-US" sz="1800" dirty="0" err="1"/>
              <a:t>che</a:t>
            </a:r>
            <a:r>
              <a:rPr lang="en-US" sz="1800" dirty="0"/>
              <a:t> ci </a:t>
            </a:r>
            <a:r>
              <a:rPr lang="en-US" sz="1800" dirty="0" err="1"/>
              <a:t>hanno</a:t>
            </a:r>
            <a:r>
              <a:rPr lang="en-US" sz="1800" dirty="0"/>
              <a:t> </a:t>
            </a:r>
            <a:r>
              <a:rPr lang="en-US" sz="1800" dirty="0" err="1"/>
              <a:t>aiutato</a:t>
            </a:r>
            <a:r>
              <a:rPr lang="en-US" sz="1800" dirty="0"/>
              <a:t> </a:t>
            </a:r>
          </a:p>
        </p:txBody>
      </p:sp>
      <p:pic>
        <p:nvPicPr>
          <p:cNvPr id="6" name="Segnaposto immagin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5819" r="5819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egnaposto immagine 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l="4101" r="4101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egnaposto immagine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 l="11138" r="11138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162920" y="2951999"/>
            <a:ext cx="2376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egnaposto testo 14"/>
          <p:cNvSpPr txBox="1">
            <a:spLocks noGrp="1"/>
          </p:cNvSpPr>
          <p:nvPr>
            <p:ph type="body" idx="4294967295"/>
          </p:nvPr>
        </p:nvSpPr>
        <p:spPr>
          <a:xfrm>
            <a:off x="7054920" y="610200"/>
            <a:ext cx="2449080" cy="2341799"/>
          </a:xfrm>
        </p:spPr>
        <p:txBody>
          <a:bodyPr anchor="t"/>
          <a:lstStyle/>
          <a:p>
            <a:pPr lvl="0" algn="ctr">
              <a:spcBef>
                <a:spcPts val="1100"/>
              </a:spcBef>
              <a:buNone/>
            </a:pPr>
            <a:r>
              <a:rPr lang="en-US" sz="2400" b="1" i="1" dirty="0">
                <a:solidFill>
                  <a:srgbClr val="CC0000"/>
                </a:solidFill>
                <a:latin typeface="AR DESTINE" pitchFamily="18"/>
              </a:rPr>
              <a:t>FLL 44 </a:t>
            </a:r>
            <a:r>
              <a:rPr lang="en-US" sz="2000" b="1" i="1" dirty="0">
                <a:solidFill>
                  <a:srgbClr val="009900"/>
                </a:solidFill>
                <a:latin typeface="Segoe UI Black" pitchFamily="34"/>
              </a:rPr>
              <a:t>               </a:t>
            </a:r>
            <a:r>
              <a:rPr lang="en-US" sz="1900" b="1" i="1" dirty="0">
                <a:solidFill>
                  <a:srgbClr val="336633"/>
                </a:solidFill>
                <a:latin typeface="Segoe UI Black" pitchFamily="34"/>
              </a:rPr>
              <a:t>Cinque </a:t>
            </a:r>
            <a:r>
              <a:rPr lang="en-US" sz="1900" b="1" i="1" dirty="0" err="1">
                <a:solidFill>
                  <a:srgbClr val="336633"/>
                </a:solidFill>
                <a:latin typeface="Segoe UI Black" pitchFamily="34"/>
              </a:rPr>
              <a:t>Ragazzi</a:t>
            </a:r>
            <a:r>
              <a:rPr lang="en-US" sz="1900" b="1" i="1" dirty="0">
                <a:solidFill>
                  <a:srgbClr val="336633"/>
                </a:solidFill>
                <a:latin typeface="Segoe UI Black" pitchFamily="34"/>
              </a:rPr>
              <a:t> e la </a:t>
            </a:r>
            <a:r>
              <a:rPr lang="en-US" sz="1900" b="1" i="1" dirty="0" err="1">
                <a:solidFill>
                  <a:srgbClr val="336633"/>
                </a:solidFill>
                <a:latin typeface="Segoe UI Black" pitchFamily="34"/>
              </a:rPr>
              <a:t>loro</a:t>
            </a:r>
            <a:r>
              <a:rPr lang="en-US" sz="1900" b="1" i="1" dirty="0">
                <a:solidFill>
                  <a:srgbClr val="336633"/>
                </a:solidFill>
                <a:latin typeface="Segoe UI Black" pitchFamily="34"/>
              </a:rPr>
              <a:t> </a:t>
            </a:r>
            <a:r>
              <a:rPr lang="en-US" sz="1900" b="1" i="1" dirty="0" err="1">
                <a:solidFill>
                  <a:srgbClr val="336633"/>
                </a:solidFill>
                <a:latin typeface="Segoe UI Black" pitchFamily="34"/>
              </a:rPr>
              <a:t>mascotte</a:t>
            </a:r>
            <a:r>
              <a:rPr lang="en-US" sz="2000" b="1" i="1" dirty="0">
                <a:solidFill>
                  <a:srgbClr val="336633"/>
                </a:solidFill>
                <a:latin typeface="Segoe UI Black" pitchFamily="34"/>
              </a:rPr>
              <a:t> </a:t>
            </a:r>
            <a:r>
              <a:rPr lang="en-US" sz="2800" b="1" i="1" dirty="0" err="1">
                <a:solidFill>
                  <a:srgbClr val="336633"/>
                </a:solidFill>
                <a:latin typeface="Segoe UI Black" pitchFamily="34"/>
              </a:rPr>
              <a:t>SpeedyByte</a:t>
            </a:r>
            <a:endParaRPr lang="en-US" sz="2800" b="1" i="1" dirty="0">
              <a:solidFill>
                <a:srgbClr val="336633"/>
              </a:solidFill>
              <a:latin typeface="Segoe UI Black" pitchFamily="34"/>
            </a:endParaRPr>
          </a:p>
          <a:p>
            <a:pPr lvl="0">
              <a:spcBef>
                <a:spcPts val="1100"/>
              </a:spcBef>
              <a:buNone/>
            </a:pPr>
            <a:r>
              <a:rPr lang="en-US" sz="2200" b="1" i="1" dirty="0" err="1">
                <a:latin typeface="Segoe UI Black" pitchFamily="34"/>
              </a:rPr>
              <a:t>Quando</a:t>
            </a:r>
            <a:r>
              <a:rPr lang="en-US" sz="2200" b="1" i="1" dirty="0">
                <a:latin typeface="Segoe UI Black" pitchFamily="34"/>
              </a:rPr>
              <a:t> </a:t>
            </a:r>
            <a:r>
              <a:rPr lang="en-US" sz="2200" b="1" i="1" dirty="0" err="1">
                <a:latin typeface="Segoe UI Black" pitchFamily="34"/>
              </a:rPr>
              <a:t>accade</a:t>
            </a:r>
            <a:r>
              <a:rPr lang="en-US" sz="2200" b="1" i="1" dirty="0">
                <a:latin typeface="Segoe UI Black" pitchFamily="34"/>
              </a:rPr>
              <a:t> </a:t>
            </a:r>
            <a:r>
              <a:rPr lang="en-US" sz="2200" b="1" i="1" dirty="0" err="1">
                <a:latin typeface="Segoe UI Black" pitchFamily="34"/>
              </a:rPr>
              <a:t>l'impossibile</a:t>
            </a:r>
            <a:r>
              <a:rPr lang="en-US" sz="2200" b="1" i="1" dirty="0">
                <a:latin typeface="Segoe UI Black" pitchFamily="34"/>
              </a:rPr>
              <a:t>...</a:t>
            </a:r>
          </a:p>
          <a:p>
            <a:pPr lvl="0">
              <a:spcBef>
                <a:spcPts val="1100"/>
              </a:spcBef>
              <a:buNone/>
            </a:pPr>
            <a:endParaRPr lang="en-US" sz="2600" b="1" i="1" dirty="0">
              <a:solidFill>
                <a:srgbClr val="CC0000"/>
              </a:solidFill>
              <a:latin typeface="AR DESTINE" pitchFamily="18"/>
            </a:endParaRPr>
          </a:p>
          <a:p>
            <a:pPr lvl="0">
              <a:spcBef>
                <a:spcPts val="1100"/>
              </a:spcBef>
              <a:buNone/>
            </a:pPr>
            <a:endParaRPr lang="en-US" sz="1800" b="1" i="1" dirty="0">
              <a:latin typeface="Franklin Gothic Medium" pitchFamily="34"/>
            </a:endParaRPr>
          </a:p>
          <a:p>
            <a:pPr lvl="0">
              <a:spcBef>
                <a:spcPts val="1100"/>
              </a:spcBef>
              <a:buNone/>
            </a:pPr>
            <a:endParaRPr lang="en-US" sz="1800" b="1" i="1" dirty="0">
              <a:latin typeface="Franklin Gothic Medium" pitchFamily="34"/>
            </a:endParaRPr>
          </a:p>
          <a:p>
            <a:pPr lvl="0">
              <a:spcBef>
                <a:spcPts val="1100"/>
              </a:spcBef>
              <a:buNone/>
            </a:pPr>
            <a:endParaRPr lang="en-US" sz="1800" b="1" i="1" dirty="0">
              <a:latin typeface="Franklin Gothic Medium" pitchFamily="34"/>
            </a:endParaRPr>
          </a:p>
          <a:p>
            <a:pPr lvl="0" algn="ctr">
              <a:spcAft>
                <a:spcPts val="0"/>
              </a:spcAft>
              <a:buNone/>
            </a:pPr>
            <a:endParaRPr lang="en-US" sz="1800" b="1" i="1" dirty="0">
              <a:latin typeface="Franklin Gothic Medium" pitchFamily="34"/>
            </a:endParaRPr>
          </a:p>
          <a:p>
            <a:pPr lvl="0" algn="ctr">
              <a:spcAft>
                <a:spcPts val="0"/>
              </a:spcAft>
              <a:buNone/>
            </a:pPr>
            <a:r>
              <a:rPr lang="en-US" sz="2000" b="1" i="1" dirty="0">
                <a:latin typeface="Segoe UI Black" pitchFamily="34"/>
              </a:rPr>
              <a:t>Open Asia e </a:t>
            </a:r>
            <a:r>
              <a:rPr lang="en-US" sz="2000" b="1" i="1" dirty="0" err="1">
                <a:latin typeface="Segoe UI Black" pitchFamily="34"/>
              </a:rPr>
              <a:t>Pacifico</a:t>
            </a:r>
            <a:r>
              <a:rPr lang="en-US" sz="2000" b="1" i="1" dirty="0">
                <a:latin typeface="Segoe UI Black" pitchFamily="34"/>
              </a:rPr>
              <a:t>, Sidney,</a:t>
            </a:r>
          </a:p>
          <a:p>
            <a:pPr lvl="0" algn="ctr">
              <a:spcAft>
                <a:spcPts val="0"/>
              </a:spcAft>
              <a:buNone/>
            </a:pPr>
            <a:r>
              <a:rPr lang="en-US" sz="2000" b="1" i="1" dirty="0">
                <a:latin typeface="Segoe UI Black" pitchFamily="34"/>
              </a:rPr>
              <a:t>6 - 9 </a:t>
            </a:r>
            <a:r>
              <a:rPr lang="en-US" sz="2000" b="1" i="1" dirty="0" err="1">
                <a:latin typeface="Segoe UI Black" pitchFamily="34"/>
              </a:rPr>
              <a:t>luglio</a:t>
            </a:r>
            <a:r>
              <a:rPr lang="en-US" sz="2000" b="1" i="1" dirty="0">
                <a:latin typeface="Segoe UI Black" pitchFamily="34"/>
              </a:rPr>
              <a:t> 2017</a:t>
            </a:r>
          </a:p>
        </p:txBody>
      </p:sp>
      <p:sp>
        <p:nvSpPr>
          <p:cNvPr id="11" name="Segnaposto testo 15"/>
          <p:cNvSpPr txBox="1">
            <a:spLocks noGrp="1"/>
          </p:cNvSpPr>
          <p:nvPr>
            <p:ph type="body" idx="4294967295"/>
          </p:nvPr>
        </p:nvSpPr>
        <p:spPr>
          <a:xfrm>
            <a:off x="252000" y="3795120"/>
            <a:ext cx="2449080" cy="266040"/>
          </a:xfrm>
        </p:spPr>
        <p:txBody>
          <a:bodyPr anchor="t"/>
          <a:lstStyle/>
          <a:p>
            <a:pPr lvl="0" algn="ctr">
              <a:lnSpc>
                <a:spcPct val="85000"/>
              </a:lnSpc>
              <a:spcBef>
                <a:spcPts val="1100"/>
              </a:spcBef>
              <a:buNone/>
            </a:pPr>
            <a:r>
              <a:rPr lang="en-US" sz="2000" b="1"/>
              <a:t>I nostri amici</a:t>
            </a:r>
          </a:p>
        </p:txBody>
      </p:sp>
      <p:pic>
        <p:nvPicPr>
          <p:cNvPr id="12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 rot="775800">
            <a:off x="3604140" y="1383874"/>
            <a:ext cx="2726640" cy="176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3311999" y="360000"/>
            <a:ext cx="1584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534960" y="732239"/>
            <a:ext cx="2237040" cy="293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"/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/>
          <a:stretch>
            <a:fillRect/>
          </a:stretch>
        </p:blipFill>
        <p:spPr>
          <a:xfrm rot="528000">
            <a:off x="3378805" y="3223133"/>
            <a:ext cx="3331989" cy="206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637800" y="6372000"/>
            <a:ext cx="46620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3425400" y="5832000"/>
            <a:ext cx="75060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1872000" y="6696000"/>
            <a:ext cx="648000" cy="50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144000" y="6897960"/>
            <a:ext cx="3023999" cy="446039"/>
          </a:xfrm>
        </p:spPr>
        <p:txBody>
          <a:bodyPr lIns="90000" rIns="90000" bIns="45000" anchor="t"/>
          <a:lstStyle/>
          <a:p>
            <a:pPr lvl="0">
              <a:spcBef>
                <a:spcPts val="1100"/>
              </a:spcBef>
              <a:buNone/>
            </a:pPr>
            <a:r>
              <a:rPr lang="en-US" sz="2000" b="1">
                <a:latin typeface="Segoe UI Black" pitchFamily="34"/>
              </a:rPr>
              <a:t> </a:t>
            </a:r>
            <a:r>
              <a:rPr lang="en-US" sz="1800" b="1">
                <a:solidFill>
                  <a:srgbClr val="FFFFFF"/>
                </a:solidFill>
                <a:latin typeface="Segoe UI Black" pitchFamily="34"/>
              </a:rPr>
              <a:t>S SpeedyByte</a:t>
            </a:r>
            <a:r>
              <a:rPr lang="en-US" sz="1800" b="1" dirty="0">
                <a:solidFill>
                  <a:srgbClr val="FFFFFF"/>
                </a:solidFill>
                <a:latin typeface="Segoe UI Black" pitchFamily="34"/>
              </a:rPr>
              <a:t>   </a:t>
            </a:r>
            <a:r>
              <a:rPr lang="en-US" sz="1800" b="1" dirty="0" err="1">
                <a:solidFill>
                  <a:srgbClr val="FFFFFF"/>
                </a:solidFill>
                <a:latin typeface="Segoe UI Black" pitchFamily="34"/>
              </a:rPr>
              <a:t>alla</a:t>
            </a:r>
            <a:r>
              <a:rPr lang="en-US" sz="1800" b="1" dirty="0">
                <a:solidFill>
                  <a:srgbClr val="FFFFFF"/>
                </a:solidFill>
                <a:latin typeface="Segoe UI Black" pitchFamily="34"/>
              </a:rPr>
              <a:t> FLL</a:t>
            </a:r>
          </a:p>
        </p:txBody>
      </p:sp>
      <p:sp>
        <p:nvSpPr>
          <p:cNvPr id="3" name="Segnaposto testo 27"/>
          <p:cNvSpPr txBox="1">
            <a:spLocks noGrp="1"/>
          </p:cNvSpPr>
          <p:nvPr>
            <p:ph type="body" idx="4294967295"/>
          </p:nvPr>
        </p:nvSpPr>
        <p:spPr>
          <a:xfrm>
            <a:off x="3402359" y="2912533"/>
            <a:ext cx="2897639" cy="1845585"/>
          </a:xfrm>
        </p:spPr>
        <p:txBody>
          <a:bodyPr lIns="90000" rIns="90000" bIns="45000" anchor="t"/>
          <a:lstStyle/>
          <a:p>
            <a:pPr lvl="0">
              <a:buNone/>
            </a:pPr>
            <a:r>
              <a:rPr lang="en-US" sz="1800" dirty="0"/>
              <a:t>     «</a:t>
            </a:r>
            <a:r>
              <a:rPr lang="en-US" sz="1800" dirty="0" err="1"/>
              <a:t>Aiutateci</a:t>
            </a:r>
            <a:r>
              <a:rPr lang="en-US" sz="1800" dirty="0"/>
              <a:t>  a </a:t>
            </a:r>
            <a:r>
              <a:rPr lang="en-US" sz="1800" dirty="0" err="1"/>
              <a:t>trasformare</a:t>
            </a:r>
            <a:endParaRPr lang="en-US" sz="1800" dirty="0"/>
          </a:p>
          <a:p>
            <a:pPr lvl="0" algn="ctr">
              <a:buNone/>
            </a:pPr>
            <a:r>
              <a:rPr lang="en-US" sz="1800" dirty="0"/>
              <a:t>     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nostro</a:t>
            </a:r>
            <a:r>
              <a:rPr lang="en-US" sz="1800" dirty="0"/>
              <a:t> </a:t>
            </a:r>
            <a:r>
              <a:rPr lang="en-US" sz="1800" dirty="0" err="1"/>
              <a:t>sogno</a:t>
            </a:r>
            <a:r>
              <a:rPr lang="en-US" sz="1800" dirty="0"/>
              <a:t> in </a:t>
            </a:r>
            <a:r>
              <a:rPr lang="en-US" sz="1800" dirty="0" err="1"/>
              <a:t>realtà</a:t>
            </a:r>
            <a:r>
              <a:rPr lang="en-US" sz="1800" dirty="0"/>
              <a:t>  </a:t>
            </a:r>
            <a:r>
              <a:rPr lang="en-US" sz="1800" dirty="0" err="1"/>
              <a:t>Grazie</a:t>
            </a:r>
            <a:r>
              <a:rPr lang="en-US" sz="1800" dirty="0"/>
              <a:t>!»</a:t>
            </a:r>
          </a:p>
          <a:p>
            <a:pPr lvl="0" algn="ctr">
              <a:buNone/>
            </a:pPr>
            <a:r>
              <a:rPr lang="en-US" sz="1600" dirty="0">
                <a:latin typeface="Segoe Print" pitchFamily="18"/>
              </a:rPr>
              <a:t>     </a:t>
            </a:r>
            <a:r>
              <a:rPr lang="en-US" sz="1600" dirty="0" err="1">
                <a:latin typeface="Segoe Print" pitchFamily="18"/>
              </a:rPr>
              <a:t>Alessio</a:t>
            </a:r>
            <a:r>
              <a:rPr lang="en-US" sz="1600" dirty="0">
                <a:latin typeface="Segoe Print" pitchFamily="18"/>
              </a:rPr>
              <a:t>, Andrea, Luca, </a:t>
            </a:r>
            <a:r>
              <a:rPr lang="en-US" sz="1600" dirty="0" err="1">
                <a:latin typeface="Segoe Print" pitchFamily="18"/>
              </a:rPr>
              <a:t>Nicolò</a:t>
            </a:r>
            <a:r>
              <a:rPr lang="en-US" sz="1600" dirty="0">
                <a:latin typeface="Segoe Print" pitchFamily="18"/>
              </a:rPr>
              <a:t>,  Tommaso</a:t>
            </a:r>
          </a:p>
        </p:txBody>
      </p:sp>
      <p:sp>
        <p:nvSpPr>
          <p:cNvPr id="4" name="Segnaposto testo 41"/>
          <p:cNvSpPr txBox="1">
            <a:spLocks noGrp="1"/>
          </p:cNvSpPr>
          <p:nvPr>
            <p:ph type="body" idx="4294967295"/>
          </p:nvPr>
        </p:nvSpPr>
        <p:spPr>
          <a:xfrm>
            <a:off x="324000" y="2015999"/>
            <a:ext cx="2988000" cy="4752000"/>
          </a:xfrm>
        </p:spPr>
        <p:txBody>
          <a:bodyPr lIns="90000" rIns="90000" bIns="45000" anchor="t"/>
          <a:lstStyle/>
          <a:p>
            <a:pPr lvl="0">
              <a:buNone/>
            </a:pPr>
            <a:r>
              <a:rPr lang="en-US" sz="1500"/>
              <a:t>La squadra “SpeedyByte” è composta da 5 ragazzi di Genova, </a:t>
            </a:r>
            <a:r>
              <a:rPr lang="en-US" sz="1500" b="1"/>
              <a:t>Alessio, Andrea, Luca, Nicolò, Tommaso</a:t>
            </a:r>
            <a:r>
              <a:rPr lang="en-US" sz="1500"/>
              <a:t> coordinati da due adulti Paolo Capobianco e Claudia Arnoldi e  ha partecipato con successo all’evento </a:t>
            </a:r>
            <a:r>
              <a:rPr lang="en-US" sz="1500" b="1"/>
              <a:t>First Lego League</a:t>
            </a:r>
            <a:r>
              <a:rPr lang="en-US" sz="1500"/>
              <a:t>, concorso mondiale di scienza e robotica per ragazzi dai 9 ai 16 anni a cui partecipano 88 nazioni.  La squadra SpeedyByte, dopo essersi qualificata per i campionati Italiani alle selezioni dell’area nord-ovest che si sono tenute a Genova il 12 febbraio 2017, alla finale nazionale di Rovereto del 3-4 marzo 2017, ha ottenuto il terzo posto nella gara di robotica e si è qualificata per rappresentare l’Italia al campionato </a:t>
            </a:r>
            <a:r>
              <a:rPr lang="en-US" sz="1500" b="1"/>
              <a:t>Open Asia e Pacific a Sydney, Australia, dal 6 al 9 Luglio 2017.</a:t>
            </a:r>
          </a:p>
        </p:txBody>
      </p:sp>
      <p:pic>
        <p:nvPicPr>
          <p:cNvPr id="5" name="Segnaposto 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843" t="161" r="53568" b="15127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egnaposto immagin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21301" b="21301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810000" y="4932000"/>
            <a:ext cx="2489999" cy="18674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gnaposto testo 41"/>
          <p:cNvSpPr txBox="1">
            <a:spLocks noGrp="1"/>
          </p:cNvSpPr>
          <p:nvPr>
            <p:ph type="body" idx="4294967295"/>
          </p:nvPr>
        </p:nvSpPr>
        <p:spPr>
          <a:xfrm>
            <a:off x="7200000" y="720000"/>
            <a:ext cx="2448000" cy="5985720"/>
          </a:xfrm>
        </p:spPr>
        <p:txBody>
          <a:bodyPr lIns="90000" rIns="90000" bIns="45000" anchor="t"/>
          <a:lstStyle/>
          <a:p>
            <a:pPr lvl="0">
              <a:buNone/>
            </a:pPr>
            <a:r>
              <a:rPr lang="en-US" sz="1500" dirty="0"/>
              <a:t>La </a:t>
            </a:r>
            <a:r>
              <a:rPr lang="en-US" sz="1500" dirty="0" err="1"/>
              <a:t>squadra</a:t>
            </a:r>
            <a:r>
              <a:rPr lang="en-US" sz="1500" dirty="0"/>
              <a:t> </a:t>
            </a:r>
            <a:r>
              <a:rPr lang="en-US" sz="1500" dirty="0" err="1"/>
              <a:t>SpeedyByte</a:t>
            </a:r>
            <a:r>
              <a:rPr lang="en-US" sz="1500" dirty="0"/>
              <a:t> ha </a:t>
            </a:r>
            <a:r>
              <a:rPr lang="en-US" sz="1500" dirty="0" err="1"/>
              <a:t>presentato</a:t>
            </a:r>
            <a:r>
              <a:rPr lang="en-US" sz="1500" dirty="0"/>
              <a:t> </a:t>
            </a:r>
            <a:r>
              <a:rPr lang="en-US" sz="1500" dirty="0" err="1"/>
              <a:t>inoltre</a:t>
            </a:r>
            <a:r>
              <a:rPr lang="en-US" sz="1500" dirty="0"/>
              <a:t> </a:t>
            </a:r>
            <a:r>
              <a:rPr lang="en-US" sz="1500" dirty="0" err="1"/>
              <a:t>il</a:t>
            </a:r>
            <a:r>
              <a:rPr lang="en-US" sz="1500" dirty="0"/>
              <a:t> </a:t>
            </a:r>
            <a:r>
              <a:rPr lang="en-US" sz="1500" dirty="0" err="1"/>
              <a:t>progetto</a:t>
            </a:r>
            <a:r>
              <a:rPr lang="en-US" sz="1500" dirty="0"/>
              <a:t>  </a:t>
            </a:r>
            <a:r>
              <a:rPr lang="en-US" sz="1500" dirty="0" err="1"/>
              <a:t>scientifico</a:t>
            </a:r>
            <a:r>
              <a:rPr lang="en-US" sz="1500" dirty="0"/>
              <a:t>: </a:t>
            </a:r>
            <a:r>
              <a:rPr lang="en-US" sz="1400" b="1" dirty="0">
                <a:latin typeface="Palatino Linotype" pitchFamily="18"/>
              </a:rPr>
              <a:t>ESTINZIONE EMYS ORBICULARIS,</a:t>
            </a:r>
            <a:r>
              <a:rPr lang="en-US" sz="1500" b="1" dirty="0">
                <a:latin typeface="Palatino Linotype" pitchFamily="18"/>
              </a:rPr>
              <a:t> </a:t>
            </a:r>
            <a:r>
              <a:rPr lang="en-US" sz="1500" b="1" i="1" dirty="0" err="1">
                <a:latin typeface="Palatino Linotype" pitchFamily="18"/>
              </a:rPr>
              <a:t>Miglioriamo</a:t>
            </a:r>
            <a:r>
              <a:rPr lang="en-US" sz="1500" b="1" i="1" dirty="0">
                <a:latin typeface="Palatino Linotype" pitchFamily="18"/>
              </a:rPr>
              <a:t> </a:t>
            </a:r>
            <a:r>
              <a:rPr lang="en-US" sz="1500" b="1" i="1" dirty="0" err="1">
                <a:latin typeface="Palatino Linotype" pitchFamily="18"/>
              </a:rPr>
              <a:t>il</a:t>
            </a:r>
            <a:r>
              <a:rPr lang="en-US" sz="1500" b="1" i="1" dirty="0">
                <a:latin typeface="Palatino Linotype" pitchFamily="18"/>
              </a:rPr>
              <a:t> </a:t>
            </a:r>
            <a:r>
              <a:rPr lang="en-US" sz="1500" b="1" i="1" dirty="0" err="1">
                <a:latin typeface="Palatino Linotype" pitchFamily="18"/>
              </a:rPr>
              <a:t>ripopolamento</a:t>
            </a:r>
            <a:r>
              <a:rPr lang="en-US" sz="1500" b="1" i="1" dirty="0">
                <a:latin typeface="Palatino Linotype" pitchFamily="18"/>
              </a:rPr>
              <a:t> </a:t>
            </a:r>
            <a:r>
              <a:rPr lang="en-US" sz="1500" b="1" i="1" dirty="0" err="1">
                <a:latin typeface="Palatino Linotype" pitchFamily="18"/>
              </a:rPr>
              <a:t>delle</a:t>
            </a:r>
            <a:r>
              <a:rPr lang="en-US" sz="1500" b="1" i="1" dirty="0">
                <a:latin typeface="Palatino Linotype" pitchFamily="18"/>
              </a:rPr>
              <a:t> </a:t>
            </a:r>
            <a:r>
              <a:rPr lang="en-US" sz="1500" b="1" i="1" dirty="0" err="1">
                <a:latin typeface="Palatino Linotype" pitchFamily="18"/>
              </a:rPr>
              <a:t>testuggini</a:t>
            </a:r>
            <a:r>
              <a:rPr lang="en-US" sz="1500" b="1" i="1" dirty="0">
                <a:latin typeface="Palatino Linotype" pitchFamily="18"/>
              </a:rPr>
              <a:t> </a:t>
            </a:r>
            <a:r>
              <a:rPr lang="en-US" sz="1500" b="1" i="1" dirty="0" err="1">
                <a:latin typeface="Palatino Linotype" pitchFamily="18"/>
              </a:rPr>
              <a:t>palustri</a:t>
            </a:r>
            <a:r>
              <a:rPr lang="en-US" sz="1500" b="1" i="1" dirty="0">
                <a:latin typeface="Palatino Linotype" pitchFamily="18"/>
              </a:rPr>
              <a:t> </a:t>
            </a:r>
            <a:r>
              <a:rPr lang="en-US" sz="1500" b="1" i="1" dirty="0" err="1">
                <a:latin typeface="Palatino Linotype" pitchFamily="18"/>
              </a:rPr>
              <a:t>ligur</a:t>
            </a:r>
            <a:r>
              <a:rPr lang="en-US" sz="1500" b="1" dirty="0" err="1">
                <a:latin typeface="Palatino Linotype" pitchFamily="18"/>
              </a:rPr>
              <a:t>i</a:t>
            </a:r>
            <a:r>
              <a:rPr lang="en-US" sz="1500" b="1" dirty="0">
                <a:latin typeface="Palatino Linotype" pitchFamily="18"/>
              </a:rPr>
              <a:t>,</a:t>
            </a:r>
            <a:r>
              <a:rPr lang="en-US" sz="1500" dirty="0"/>
              <a:t> </a:t>
            </a:r>
            <a:r>
              <a:rPr lang="en-US" sz="1500" dirty="0" err="1"/>
              <a:t>sviluppato</a:t>
            </a:r>
            <a:r>
              <a:rPr lang="en-US" sz="1500" dirty="0"/>
              <a:t> con la </a:t>
            </a:r>
            <a:r>
              <a:rPr lang="en-US" sz="1500" dirty="0" err="1"/>
              <a:t>collaborazione</a:t>
            </a:r>
            <a:r>
              <a:rPr lang="en-US" sz="1500" dirty="0"/>
              <a:t> del Centro </a:t>
            </a:r>
            <a:r>
              <a:rPr lang="en-US" sz="1500" b="1" dirty="0"/>
              <a:t>EMYS di </a:t>
            </a:r>
            <a:r>
              <a:rPr lang="en-US" sz="1500" b="1" dirty="0" err="1"/>
              <a:t>Albenga</a:t>
            </a:r>
            <a:r>
              <a:rPr lang="en-US" sz="1500" b="1" dirty="0"/>
              <a:t>,</a:t>
            </a:r>
            <a:r>
              <a:rPr lang="en-US" sz="1500" dirty="0"/>
              <a:t> </a:t>
            </a:r>
            <a:r>
              <a:rPr lang="en-US" sz="1500" dirty="0" err="1"/>
              <a:t>l'Acquario</a:t>
            </a:r>
            <a:r>
              <a:rPr lang="en-US" sz="1500" dirty="0"/>
              <a:t> di Genova e </a:t>
            </a:r>
            <a:r>
              <a:rPr lang="en-US" sz="1500" dirty="0" err="1"/>
              <a:t>l'Università</a:t>
            </a:r>
            <a:r>
              <a:rPr lang="en-US" sz="1500" dirty="0"/>
              <a:t> di Genova.       </a:t>
            </a:r>
          </a:p>
          <a:p>
            <a:pPr lvl="0">
              <a:buNone/>
            </a:pPr>
            <a:r>
              <a:rPr lang="en-US" sz="1500" dirty="0"/>
              <a:t>Il </a:t>
            </a:r>
            <a:r>
              <a:rPr lang="en-US" sz="1500" dirty="0" err="1"/>
              <a:t>progetto</a:t>
            </a:r>
            <a:r>
              <a:rPr lang="en-US" sz="1500" dirty="0"/>
              <a:t>, </a:t>
            </a:r>
            <a:r>
              <a:rPr lang="en-US" sz="1500" dirty="0" err="1"/>
              <a:t>che</a:t>
            </a:r>
            <a:r>
              <a:rPr lang="en-US" sz="1500" dirty="0"/>
              <a:t> </a:t>
            </a:r>
            <a:r>
              <a:rPr lang="en-US" sz="1500" dirty="0" err="1"/>
              <a:t>sviluppa</a:t>
            </a:r>
            <a:r>
              <a:rPr lang="en-US" sz="1500" dirty="0"/>
              <a:t> </a:t>
            </a:r>
            <a:r>
              <a:rPr lang="en-US" sz="1500" dirty="0" err="1"/>
              <a:t>una</a:t>
            </a:r>
            <a:r>
              <a:rPr lang="en-US" sz="1500" dirty="0"/>
              <a:t> </a:t>
            </a:r>
            <a:r>
              <a:rPr lang="en-US" sz="1500" dirty="0" err="1"/>
              <a:t>possibile</a:t>
            </a:r>
            <a:r>
              <a:rPr lang="en-US" sz="1500" dirty="0"/>
              <a:t> </a:t>
            </a:r>
            <a:r>
              <a:rPr lang="en-US" sz="1500" dirty="0" err="1"/>
              <a:t>soluzione</a:t>
            </a:r>
            <a:r>
              <a:rPr lang="en-US" sz="1500" dirty="0"/>
              <a:t> per </a:t>
            </a:r>
            <a:r>
              <a:rPr lang="en-US" sz="1500" dirty="0" err="1"/>
              <a:t>migliorare</a:t>
            </a:r>
            <a:r>
              <a:rPr lang="en-US" sz="1500" dirty="0"/>
              <a:t> </a:t>
            </a:r>
            <a:r>
              <a:rPr lang="en-US" sz="1500" dirty="0" err="1"/>
              <a:t>il</a:t>
            </a:r>
            <a:r>
              <a:rPr lang="en-US" sz="1500" dirty="0"/>
              <a:t> </a:t>
            </a:r>
            <a:r>
              <a:rPr lang="en-US" sz="1500" dirty="0" err="1"/>
              <a:t>ripopolamento</a:t>
            </a:r>
            <a:r>
              <a:rPr lang="en-US" sz="1500" dirty="0"/>
              <a:t> </a:t>
            </a:r>
            <a:r>
              <a:rPr lang="en-US" sz="1500" dirty="0" err="1"/>
              <a:t>delle</a:t>
            </a:r>
            <a:r>
              <a:rPr lang="en-US" sz="1500" dirty="0"/>
              <a:t> </a:t>
            </a:r>
            <a:r>
              <a:rPr lang="en-US" sz="1500" dirty="0" err="1"/>
              <a:t>testuggini</a:t>
            </a:r>
            <a:r>
              <a:rPr lang="en-US" sz="1500" dirty="0"/>
              <a:t> </a:t>
            </a:r>
            <a:r>
              <a:rPr lang="en-US" sz="1500" dirty="0" err="1"/>
              <a:t>Emys</a:t>
            </a:r>
            <a:r>
              <a:rPr lang="en-US" sz="1500" dirty="0"/>
              <a:t> Orbicularis </a:t>
            </a:r>
            <a:r>
              <a:rPr lang="en-US" sz="1500" dirty="0" err="1"/>
              <a:t>nelle</a:t>
            </a:r>
            <a:r>
              <a:rPr lang="en-US" sz="1500" dirty="0"/>
              <a:t> </a:t>
            </a:r>
            <a:r>
              <a:rPr lang="en-US" sz="1500" dirty="0" err="1"/>
              <a:t>aree</a:t>
            </a:r>
            <a:r>
              <a:rPr lang="en-US" sz="1500" dirty="0"/>
              <a:t> di </a:t>
            </a:r>
            <a:r>
              <a:rPr lang="en-US" sz="1500" dirty="0" err="1"/>
              <a:t>reintroduzione</a:t>
            </a:r>
            <a:r>
              <a:rPr lang="en-US" sz="1500" dirty="0"/>
              <a:t> in </a:t>
            </a:r>
            <a:r>
              <a:rPr lang="en-US" sz="1500" dirty="0" err="1"/>
              <a:t>natura</a:t>
            </a:r>
            <a:r>
              <a:rPr lang="en-US" sz="1500" dirty="0"/>
              <a:t>, è </a:t>
            </a:r>
            <a:r>
              <a:rPr lang="en-US" sz="1500" dirty="0" err="1"/>
              <a:t>stato</a:t>
            </a:r>
            <a:r>
              <a:rPr lang="en-US" sz="1500" dirty="0"/>
              <a:t> </a:t>
            </a:r>
            <a:r>
              <a:rPr lang="en-US" sz="1500" dirty="0" err="1"/>
              <a:t>candidato</a:t>
            </a:r>
            <a:r>
              <a:rPr lang="en-US" sz="1500" dirty="0"/>
              <a:t> </a:t>
            </a:r>
            <a:r>
              <a:rPr lang="en-US" sz="1500" dirty="0" err="1"/>
              <a:t>dalla</a:t>
            </a:r>
            <a:r>
              <a:rPr lang="en-US" sz="1500" dirty="0"/>
              <a:t> First Lego League al </a:t>
            </a:r>
            <a:r>
              <a:rPr lang="en-US" sz="1500" dirty="0" err="1"/>
              <a:t>premio</a:t>
            </a:r>
            <a:r>
              <a:rPr lang="en-US" sz="1500" dirty="0"/>
              <a:t> </a:t>
            </a:r>
            <a:r>
              <a:rPr lang="en-US" sz="1500" dirty="0" err="1"/>
              <a:t>che</a:t>
            </a:r>
            <a:r>
              <a:rPr lang="en-US" sz="1500" dirty="0"/>
              <a:t> </a:t>
            </a:r>
            <a:r>
              <a:rPr lang="en-US" sz="1500" dirty="0" err="1"/>
              <a:t>il</a:t>
            </a:r>
            <a:r>
              <a:rPr lang="en-US" sz="1500" dirty="0"/>
              <a:t> </a:t>
            </a:r>
            <a:r>
              <a:rPr lang="en-US" sz="1500" b="1" dirty="0"/>
              <a:t>MIUR</a:t>
            </a:r>
            <a:r>
              <a:rPr lang="en-US" sz="1500" dirty="0"/>
              <a:t> </a:t>
            </a:r>
            <a:r>
              <a:rPr lang="en-US" sz="1500" dirty="0" err="1"/>
              <a:t>consegnerà</a:t>
            </a:r>
            <a:r>
              <a:rPr lang="en-US" sz="1500" dirty="0"/>
              <a:t>  </a:t>
            </a:r>
            <a:r>
              <a:rPr lang="en-US" sz="1500" dirty="0" err="1"/>
              <a:t>presso</a:t>
            </a:r>
            <a:r>
              <a:rPr lang="en-US" sz="1500" dirty="0"/>
              <a:t> la </a:t>
            </a:r>
            <a:r>
              <a:rPr lang="en-US" sz="1500" dirty="0" err="1"/>
              <a:t>propria</a:t>
            </a:r>
            <a:r>
              <a:rPr lang="en-US" sz="1500" dirty="0"/>
              <a:t> </a:t>
            </a:r>
            <a:r>
              <a:rPr lang="en-US" sz="1500" dirty="0" err="1"/>
              <a:t>sede</a:t>
            </a:r>
            <a:r>
              <a:rPr lang="en-US" sz="1500" dirty="0"/>
              <a:t>, </a:t>
            </a:r>
            <a:r>
              <a:rPr lang="en-US" sz="1500" dirty="0" err="1"/>
              <a:t>alle</a:t>
            </a:r>
            <a:r>
              <a:rPr lang="en-US" sz="1500" dirty="0"/>
              <a:t> </a:t>
            </a:r>
            <a:r>
              <a:rPr lang="en-US" sz="1500" dirty="0" err="1"/>
              <a:t>tre</a:t>
            </a:r>
            <a:r>
              <a:rPr lang="en-US" sz="1500" dirty="0"/>
              <a:t> </a:t>
            </a:r>
            <a:r>
              <a:rPr lang="en-US" sz="1500" dirty="0" err="1"/>
              <a:t>squadre</a:t>
            </a:r>
            <a:r>
              <a:rPr lang="en-US" sz="1500" dirty="0"/>
              <a:t> </a:t>
            </a:r>
            <a:r>
              <a:rPr lang="en-US" sz="1500" dirty="0" err="1"/>
              <a:t>che</a:t>
            </a:r>
            <a:r>
              <a:rPr lang="en-US" sz="1500" dirty="0"/>
              <a:t> </a:t>
            </a:r>
            <a:r>
              <a:rPr lang="en-US" sz="1500" dirty="0" err="1"/>
              <a:t>hanno</a:t>
            </a:r>
            <a:r>
              <a:rPr lang="en-US" sz="1500" dirty="0"/>
              <a:t> </a:t>
            </a:r>
            <a:r>
              <a:rPr lang="en-US" sz="1500" dirty="0" err="1"/>
              <a:t>realizzato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migliori</a:t>
            </a:r>
            <a:r>
              <a:rPr lang="en-US" sz="1500" dirty="0"/>
              <a:t> </a:t>
            </a:r>
            <a:r>
              <a:rPr lang="en-US" sz="1500" dirty="0" err="1"/>
              <a:t>progetti</a:t>
            </a:r>
            <a:r>
              <a:rPr lang="en-US" sz="1500" dirty="0"/>
              <a:t> </a:t>
            </a:r>
            <a:r>
              <a:rPr lang="en-US" sz="1500" dirty="0" err="1"/>
              <a:t>scientifici</a:t>
            </a:r>
            <a:r>
              <a:rPr lang="en-US" sz="1500" dirty="0"/>
              <a:t> </a:t>
            </a:r>
            <a:r>
              <a:rPr lang="en-US" sz="1500" dirty="0" err="1"/>
              <a:t>nella</a:t>
            </a:r>
            <a:r>
              <a:rPr lang="en-US" sz="1500" dirty="0"/>
              <a:t> </a:t>
            </a:r>
            <a:r>
              <a:rPr lang="en-US" sz="1500" dirty="0" err="1"/>
              <a:t>stagione</a:t>
            </a:r>
            <a:r>
              <a:rPr lang="en-US" sz="1500" dirty="0"/>
              <a:t> 2016/17.</a:t>
            </a:r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031999" y="864000"/>
            <a:ext cx="2124000" cy="15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32000" y="1044359"/>
            <a:ext cx="2448000" cy="8996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6912000" y="6912000"/>
            <a:ext cx="2951999" cy="446039"/>
          </a:xfrm>
        </p:spPr>
        <p:txBody>
          <a:bodyPr lIns="90000" rIns="90000" bIns="45000" anchor="t"/>
          <a:lstStyle/>
          <a:p>
            <a:pPr lvl="0">
              <a:spcBef>
                <a:spcPts val="1100"/>
              </a:spcBef>
              <a:buNone/>
            </a:pPr>
            <a:r>
              <a:rPr lang="en-US" sz="1600" b="1">
                <a:latin typeface="Segoe UI Black" pitchFamily="34"/>
              </a:rPr>
              <a:t> </a:t>
            </a:r>
            <a:r>
              <a:rPr lang="en-US" sz="1600" b="1">
                <a:solidFill>
                  <a:srgbClr val="FFFFFF"/>
                </a:solidFill>
                <a:latin typeface="Segoe UI Black" pitchFamily="34"/>
              </a:rPr>
              <a:t>Il progetto scientifico</a:t>
            </a:r>
          </a:p>
        </p:txBody>
      </p:sp>
      <p:sp>
        <p:nvSpPr>
          <p:cNvPr id="12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3402359" y="6897960"/>
            <a:ext cx="3032308" cy="603507"/>
          </a:xfrm>
        </p:spPr>
        <p:txBody>
          <a:bodyPr lIns="90000" rIns="90000" bIns="45000" anchor="t"/>
          <a:lstStyle/>
          <a:p>
            <a:pPr lvl="0">
              <a:spcBef>
                <a:spcPts val="1100"/>
              </a:spcBef>
              <a:buNone/>
            </a:pPr>
            <a:r>
              <a:rPr lang="en-US" sz="2000" b="1" dirty="0">
                <a:solidFill>
                  <a:srgbClr val="FFFFFF"/>
                </a:solidFill>
                <a:latin typeface="Segoe UI Black" pitchFamily="34"/>
              </a:rPr>
              <a:t>V   </a:t>
            </a:r>
            <a:r>
              <a:rPr lang="en-US" sz="2000" b="1" dirty="0" err="1">
                <a:solidFill>
                  <a:srgbClr val="FFFFFF"/>
                </a:solidFill>
                <a:latin typeface="Segoe UI Black" pitchFamily="34"/>
              </a:rPr>
              <a:t>voliamo</a:t>
            </a:r>
            <a:r>
              <a:rPr lang="en-US" sz="2000" b="1" dirty="0">
                <a:solidFill>
                  <a:srgbClr val="FFFFFF"/>
                </a:solidFill>
                <a:latin typeface="Segoe UI Black" pitchFamily="34"/>
              </a:rPr>
              <a:t> a Sydney !</a:t>
            </a:r>
          </a:p>
        </p:txBody>
      </p:sp>
      <p:sp>
        <p:nvSpPr>
          <p:cNvPr id="13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144000" y="648000"/>
            <a:ext cx="2951999" cy="446039"/>
          </a:xfrm>
        </p:spPr>
        <p:txBody>
          <a:bodyPr lIns="90000" rIns="90000" bIns="45000" anchor="t"/>
          <a:lstStyle/>
          <a:p>
            <a:pPr lvl="0">
              <a:spcBef>
                <a:spcPts val="1100"/>
              </a:spcBef>
              <a:buNone/>
            </a:pPr>
            <a:r>
              <a:rPr lang="en-US" sz="2000" b="1">
                <a:solidFill>
                  <a:srgbClr val="666666"/>
                </a:solidFill>
                <a:latin typeface="Segoe UI Black" pitchFamily="34"/>
              </a:rPr>
              <a:t>La nostra squadra</a:t>
            </a:r>
          </a:p>
          <a:p>
            <a:pPr lvl="0">
              <a:spcBef>
                <a:spcPts val="1100"/>
              </a:spcBef>
              <a:buFont typeface="Arial" pitchFamily="32"/>
              <a:buChar char="•"/>
            </a:pPr>
            <a:endParaRPr lang="en-US" sz="2000" b="1">
              <a:solidFill>
                <a:srgbClr val="FFFFFF"/>
              </a:solidFill>
              <a:latin typeface="Segoe UI Black" pitchFamily="34"/>
            </a:endParaRPr>
          </a:p>
        </p:txBody>
      </p:sp>
      <p:pic>
        <p:nvPicPr>
          <p:cNvPr id="14" name="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9072000" y="6443999"/>
            <a:ext cx="648000" cy="50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definit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332</Words>
  <Application>Microsoft Office PowerPoint</Application>
  <PresentationFormat>Widescreen</PresentationFormat>
  <Paragraphs>31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</vt:i4>
      </vt:variant>
    </vt:vector>
  </HeadingPairs>
  <TitlesOfParts>
    <vt:vector size="19" baseType="lpstr">
      <vt:lpstr>Microsoft YaHei</vt:lpstr>
      <vt:lpstr>AR DESTINE</vt:lpstr>
      <vt:lpstr>Arial</vt:lpstr>
      <vt:lpstr>Calibri</vt:lpstr>
      <vt:lpstr>Calibri Light</vt:lpstr>
      <vt:lpstr>Constantia</vt:lpstr>
      <vt:lpstr>Franklin Gothic Medium</vt:lpstr>
      <vt:lpstr>Lucida Sans Unicode</vt:lpstr>
      <vt:lpstr>Palatino Linotype</vt:lpstr>
      <vt:lpstr>Segoe Print</vt:lpstr>
      <vt:lpstr>Segoe UI Black</vt:lpstr>
      <vt:lpstr>StarSymbol</vt:lpstr>
      <vt:lpstr>Tahoma</vt:lpstr>
      <vt:lpstr>Times New Roman</vt:lpstr>
      <vt:lpstr>Verdana</vt:lpstr>
      <vt:lpstr>Predefinito</vt:lpstr>
      <vt:lpstr>Predefinito 1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Giacomo Parodi</dc:creator>
  <cp:lastModifiedBy>Alice Capobianco</cp:lastModifiedBy>
  <cp:revision>19</cp:revision>
  <dcterms:created xsi:type="dcterms:W3CDTF">2017-03-27T18:21:00Z</dcterms:created>
  <dcterms:modified xsi:type="dcterms:W3CDTF">2017-04-07T08:49:57Z</dcterms:modified>
</cp:coreProperties>
</file>